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2"/>
  </p:notesMasterIdLst>
  <p:handoutMasterIdLst>
    <p:handoutMasterId r:id="rId63"/>
  </p:handoutMasterIdLst>
  <p:sldIdLst>
    <p:sldId id="257" r:id="rId5"/>
    <p:sldId id="335" r:id="rId6"/>
    <p:sldId id="375" r:id="rId7"/>
    <p:sldId id="376" r:id="rId8"/>
    <p:sldId id="377" r:id="rId9"/>
    <p:sldId id="378" r:id="rId10"/>
    <p:sldId id="332" r:id="rId11"/>
    <p:sldId id="379" r:id="rId12"/>
    <p:sldId id="368" r:id="rId13"/>
    <p:sldId id="330" r:id="rId14"/>
    <p:sldId id="363" r:id="rId15"/>
    <p:sldId id="362" r:id="rId16"/>
    <p:sldId id="371" r:id="rId17"/>
    <p:sldId id="369" r:id="rId18"/>
    <p:sldId id="334" r:id="rId19"/>
    <p:sldId id="333" r:id="rId20"/>
    <p:sldId id="347" r:id="rId21"/>
    <p:sldId id="341" r:id="rId22"/>
    <p:sldId id="361" r:id="rId23"/>
    <p:sldId id="365" r:id="rId24"/>
    <p:sldId id="380" r:id="rId25"/>
    <p:sldId id="364" r:id="rId26"/>
    <p:sldId id="366" r:id="rId27"/>
    <p:sldId id="260" r:id="rId28"/>
    <p:sldId id="296" r:id="rId29"/>
    <p:sldId id="297" r:id="rId30"/>
    <p:sldId id="298" r:id="rId31"/>
    <p:sldId id="299" r:id="rId32"/>
    <p:sldId id="300" r:id="rId33"/>
    <p:sldId id="301" r:id="rId34"/>
    <p:sldId id="310" r:id="rId35"/>
    <p:sldId id="346" r:id="rId36"/>
    <p:sldId id="367" r:id="rId37"/>
    <p:sldId id="317" r:id="rId38"/>
    <p:sldId id="325" r:id="rId39"/>
    <p:sldId id="324" r:id="rId40"/>
    <p:sldId id="308" r:id="rId41"/>
    <p:sldId id="348" r:id="rId42"/>
    <p:sldId id="306" r:id="rId43"/>
    <p:sldId id="349" r:id="rId44"/>
    <p:sldId id="352" r:id="rId45"/>
    <p:sldId id="353" r:id="rId46"/>
    <p:sldId id="357" r:id="rId47"/>
    <p:sldId id="282" r:id="rId48"/>
    <p:sldId id="320" r:id="rId49"/>
    <p:sldId id="354" r:id="rId50"/>
    <p:sldId id="327" r:id="rId51"/>
    <p:sldId id="355" r:id="rId52"/>
    <p:sldId id="356" r:id="rId53"/>
    <p:sldId id="359" r:id="rId54"/>
    <p:sldId id="360" r:id="rId55"/>
    <p:sldId id="326" r:id="rId56"/>
    <p:sldId id="321" r:id="rId57"/>
    <p:sldId id="350" r:id="rId58"/>
    <p:sldId id="351" r:id="rId59"/>
    <p:sldId id="289" r:id="rId60"/>
    <p:sldId id="329" r:id="rId6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375"/>
            <p14:sldId id="376"/>
            <p14:sldId id="377"/>
            <p14:sldId id="378"/>
            <p14:sldId id="332"/>
            <p14:sldId id="379"/>
            <p14:sldId id="368"/>
            <p14:sldId id="330"/>
            <p14:sldId id="363"/>
            <p14:sldId id="362"/>
            <p14:sldId id="371"/>
            <p14:sldId id="369"/>
            <p14:sldId id="334"/>
            <p14:sldId id="333"/>
            <p14:sldId id="347"/>
          </p14:sldIdLst>
        </p14:section>
        <p14:section name="Werking" id="{F2D22203-790F-44C4-A943-8FC7430D15A4}">
          <p14:sldIdLst>
            <p14:sldId id="341"/>
            <p14:sldId id="361"/>
            <p14:sldId id="365"/>
            <p14:sldId id="380"/>
            <p14:sldId id="364"/>
            <p14:sldId id="366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</p14:sldIdLst>
        </p14:section>
        <p14:section name="Ontwerp" id="{6450F675-C657-43F3-B301-9E9E24FC5F92}">
          <p14:sldIdLst>
            <p14:sldId id="346"/>
            <p14:sldId id="367"/>
            <p14:sldId id="317"/>
            <p14:sldId id="325"/>
            <p14:sldId id="324"/>
            <p14:sldId id="308"/>
            <p14:sldId id="348"/>
            <p14:sldId id="306"/>
            <p14:sldId id="349"/>
            <p14:sldId id="352"/>
            <p14:sldId id="353"/>
            <p14:sldId id="357"/>
            <p14:sldId id="282"/>
          </p14:sldIdLst>
        </p14:section>
        <p14:section name="Beheer" id="{72DA2822-AAE9-42C0-80BC-C1CEA835CDBD}">
          <p14:sldIdLst>
            <p14:sldId id="320"/>
            <p14:sldId id="354"/>
            <p14:sldId id="327"/>
            <p14:sldId id="355"/>
            <p14:sldId id="356"/>
            <p14:sldId id="359"/>
            <p14:sldId id="360"/>
            <p14:sldId id="326"/>
            <p14:sldId id="321"/>
            <p14:sldId id="350"/>
            <p14:sldId id="351"/>
          </p14:sldIdLst>
        </p14:section>
        <p14:section name="AuthZEN" id="{E0CBC379-8EA8-4341-808D-5CB2B48836E7}">
          <p14:sldIdLst>
            <p14:sldId id="289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9E21E"/>
    <a:srgbClr val="FFB713"/>
    <a:srgbClr val="FFFFFF"/>
    <a:srgbClr val="797979"/>
    <a:srgbClr val="929292"/>
    <a:srgbClr val="5E5E5E"/>
    <a:srgbClr val="0070C0"/>
    <a:srgbClr val="112F5C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8F3DE-419D-98E6-6CC6-8944C1DA15FC}" v="120" dt="2025-05-26T21:15:48.217"/>
    <p1510:client id="{C6493ABF-0976-A646-9E94-EB549E73DA13}" v="1594" dt="2025-05-27T11:56:41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77"/>
    <p:restoredTop sz="85951"/>
  </p:normalViewPr>
  <p:slideViewPr>
    <p:cSldViewPr snapToGrid="0">
      <p:cViewPr varScale="1">
        <p:scale>
          <a:sx n="102" d="100"/>
          <a:sy n="102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Trimpe" userId="b1eeb7ca-4016-4386-be98-441e05d42b99" providerId="ADAL" clId="{C6493ABF-0976-A646-9E94-EB549E73DA13}"/>
    <pc:docChg chg="undo redo custSel addSld delSld modSld sldOrd modSection">
      <pc:chgData name="Michiel Trimpe" userId="b1eeb7ca-4016-4386-be98-441e05d42b99" providerId="ADAL" clId="{C6493ABF-0976-A646-9E94-EB549E73DA13}" dt="2025-05-27T11:58:06.543" v="2535" actId="207"/>
      <pc:docMkLst>
        <pc:docMk/>
      </pc:docMkLst>
      <pc:sldChg chg="modSp mod">
        <pc:chgData name="Michiel Trimpe" userId="b1eeb7ca-4016-4386-be98-441e05d42b99" providerId="ADAL" clId="{C6493ABF-0976-A646-9E94-EB549E73DA13}" dt="2025-05-27T07:48:46.204" v="2022" actId="20577"/>
        <pc:sldMkLst>
          <pc:docMk/>
          <pc:sldMk cId="2080047112" sldId="327"/>
        </pc:sldMkLst>
        <pc:spChg chg="mod">
          <ac:chgData name="Michiel Trimpe" userId="b1eeb7ca-4016-4386-be98-441e05d42b99" providerId="ADAL" clId="{C6493ABF-0976-A646-9E94-EB549E73DA13}" dt="2025-05-27T07:48:46.204" v="2022" actId="20577"/>
          <ac:spMkLst>
            <pc:docMk/>
            <pc:sldMk cId="2080047112" sldId="327"/>
            <ac:spMk id="12" creationId="{5475A7DB-4D3C-D8B7-7780-76739F56CF88}"/>
          </ac:spMkLst>
        </pc:spChg>
      </pc:sldChg>
      <pc:sldChg chg="addSp delSp modSp mod ord">
        <pc:chgData name="Michiel Trimpe" userId="b1eeb7ca-4016-4386-be98-441e05d42b99" providerId="ADAL" clId="{C6493ABF-0976-A646-9E94-EB549E73DA13}" dt="2025-05-27T07:30:13.598" v="1604" actId="20578"/>
        <pc:sldMkLst>
          <pc:docMk/>
          <pc:sldMk cId="3413875315" sldId="332"/>
        </pc:sldMkLst>
        <pc:spChg chg="del">
          <ac:chgData name="Michiel Trimpe" userId="b1eeb7ca-4016-4386-be98-441e05d42b99" providerId="ADAL" clId="{C6493ABF-0976-A646-9E94-EB549E73DA13}" dt="2025-05-27T07:08:38.374" v="231" actId="478"/>
          <ac:spMkLst>
            <pc:docMk/>
            <pc:sldMk cId="3413875315" sldId="332"/>
            <ac:spMk id="2" creationId="{96B7AEF1-2682-1B76-4FA5-3741DBD07080}"/>
          </ac:spMkLst>
        </pc:spChg>
        <pc:spChg chg="del mod">
          <ac:chgData name="Michiel Trimpe" userId="b1eeb7ca-4016-4386-be98-441e05d42b99" providerId="ADAL" clId="{C6493ABF-0976-A646-9E94-EB549E73DA13}" dt="2025-05-27T07:08:28.099" v="228" actId="478"/>
          <ac:spMkLst>
            <pc:docMk/>
            <pc:sldMk cId="3413875315" sldId="332"/>
            <ac:spMk id="3" creationId="{81F6E74D-DED5-0C69-F935-F0DC2092A987}"/>
          </ac:spMkLst>
        </pc:spChg>
        <pc:spChg chg="add del mod">
          <ac:chgData name="Michiel Trimpe" userId="b1eeb7ca-4016-4386-be98-441e05d42b99" providerId="ADAL" clId="{C6493ABF-0976-A646-9E94-EB549E73DA13}" dt="2025-05-27T07:08:39.710" v="232" actId="478"/>
          <ac:spMkLst>
            <pc:docMk/>
            <pc:sldMk cId="3413875315" sldId="332"/>
            <ac:spMk id="5" creationId="{7208DF50-35B7-0BA5-A65D-464ED47CAFF6}"/>
          </ac:spMkLst>
        </pc:spChg>
        <pc:spChg chg="add mod">
          <ac:chgData name="Michiel Trimpe" userId="b1eeb7ca-4016-4386-be98-441e05d42b99" providerId="ADAL" clId="{C6493ABF-0976-A646-9E94-EB549E73DA13}" dt="2025-05-27T07:17:51.965" v="475" actId="1076"/>
          <ac:spMkLst>
            <pc:docMk/>
            <pc:sldMk cId="3413875315" sldId="332"/>
            <ac:spMk id="6" creationId="{AC87D08C-B224-9241-AB6B-EDC205597E92}"/>
          </ac:spMkLst>
        </pc:spChg>
        <pc:spChg chg="add mod">
          <ac:chgData name="Michiel Trimpe" userId="b1eeb7ca-4016-4386-be98-441e05d42b99" providerId="ADAL" clId="{C6493ABF-0976-A646-9E94-EB549E73DA13}" dt="2025-05-27T07:17:51.965" v="475" actId="1076"/>
          <ac:spMkLst>
            <pc:docMk/>
            <pc:sldMk cId="3413875315" sldId="332"/>
            <ac:spMk id="7" creationId="{DC722B21-CAF2-3DCB-7193-536B26F0979A}"/>
          </ac:spMkLst>
        </pc:spChg>
        <pc:spChg chg="add mod">
          <ac:chgData name="Michiel Trimpe" userId="b1eeb7ca-4016-4386-be98-441e05d42b99" providerId="ADAL" clId="{C6493ABF-0976-A646-9E94-EB549E73DA13}" dt="2025-05-27T07:17:45.073" v="474" actId="1076"/>
          <ac:spMkLst>
            <pc:docMk/>
            <pc:sldMk cId="3413875315" sldId="332"/>
            <ac:spMk id="8" creationId="{5AE75C8D-35A5-F603-59E4-7B3BFAD9BF42}"/>
          </ac:spMkLst>
        </pc:spChg>
        <pc:spChg chg="add mod">
          <ac:chgData name="Michiel Trimpe" userId="b1eeb7ca-4016-4386-be98-441e05d42b99" providerId="ADAL" clId="{C6493ABF-0976-A646-9E94-EB549E73DA13}" dt="2025-05-27T07:17:45.073" v="474" actId="1076"/>
          <ac:spMkLst>
            <pc:docMk/>
            <pc:sldMk cId="3413875315" sldId="332"/>
            <ac:spMk id="9" creationId="{D87C6DDA-1302-2F70-48F4-49FC3E1E27C7}"/>
          </ac:spMkLst>
        </pc:spChg>
        <pc:spChg chg="add mod">
          <ac:chgData name="Michiel Trimpe" userId="b1eeb7ca-4016-4386-be98-441e05d42b99" providerId="ADAL" clId="{C6493ABF-0976-A646-9E94-EB549E73DA13}" dt="2025-05-27T07:16:12.779" v="420" actId="20577"/>
          <ac:spMkLst>
            <pc:docMk/>
            <pc:sldMk cId="3413875315" sldId="332"/>
            <ac:spMk id="10" creationId="{8FD05C9B-46D1-EA5B-3506-CC26E45D1FC5}"/>
          </ac:spMkLst>
        </pc:spChg>
        <pc:spChg chg="add mod">
          <ac:chgData name="Michiel Trimpe" userId="b1eeb7ca-4016-4386-be98-441e05d42b99" providerId="ADAL" clId="{C6493ABF-0976-A646-9E94-EB549E73DA13}" dt="2025-05-27T07:16:24.368" v="436" actId="20577"/>
          <ac:spMkLst>
            <pc:docMk/>
            <pc:sldMk cId="3413875315" sldId="332"/>
            <ac:spMk id="11" creationId="{F4E4AFF5-2B62-B662-01A1-3EF83EAA25AE}"/>
          </ac:spMkLst>
        </pc:spChg>
        <pc:spChg chg="add mod">
          <ac:chgData name="Michiel Trimpe" userId="b1eeb7ca-4016-4386-be98-441e05d42b99" providerId="ADAL" clId="{C6493ABF-0976-A646-9E94-EB549E73DA13}" dt="2025-05-27T07:18:15.916" v="507" actId="20577"/>
          <ac:spMkLst>
            <pc:docMk/>
            <pc:sldMk cId="3413875315" sldId="332"/>
            <ac:spMk id="12" creationId="{DB746EDF-BBF6-7658-0DB0-5D1FF5E5D8A4}"/>
          </ac:spMkLst>
        </pc:spChg>
        <pc:picChg chg="add del mod">
          <ac:chgData name="Michiel Trimpe" userId="b1eeb7ca-4016-4386-be98-441e05d42b99" providerId="ADAL" clId="{C6493ABF-0976-A646-9E94-EB549E73DA13}" dt="2025-05-27T07:17:51.965" v="475" actId="1076"/>
          <ac:picMkLst>
            <pc:docMk/>
            <pc:sldMk cId="3413875315" sldId="332"/>
            <ac:picMk id="2050" creationId="{B36C00BD-AC22-C407-450A-7C54C083A518}"/>
          </ac:picMkLst>
        </pc:picChg>
        <pc:picChg chg="add del mod">
          <ac:chgData name="Michiel Trimpe" userId="b1eeb7ca-4016-4386-be98-441e05d42b99" providerId="ADAL" clId="{C6493ABF-0976-A646-9E94-EB549E73DA13}" dt="2025-05-27T07:17:45.073" v="474" actId="1076"/>
          <ac:picMkLst>
            <pc:docMk/>
            <pc:sldMk cId="3413875315" sldId="332"/>
            <ac:picMk id="2052" creationId="{0579FE7C-979A-BEDC-6D61-3CF95555FBC2}"/>
          </ac:picMkLst>
        </pc:picChg>
        <pc:picChg chg="add del mod">
          <ac:chgData name="Michiel Trimpe" userId="b1eeb7ca-4016-4386-be98-441e05d42b99" providerId="ADAL" clId="{C6493ABF-0976-A646-9E94-EB549E73DA13}" dt="2025-05-27T07:17:51.965" v="475" actId="1076"/>
          <ac:picMkLst>
            <pc:docMk/>
            <pc:sldMk cId="3413875315" sldId="332"/>
            <ac:picMk id="2054" creationId="{863BBC85-FBD9-AAB1-C288-7162E515DE05}"/>
          </ac:picMkLst>
        </pc:picChg>
        <pc:picChg chg="add del mod">
          <ac:chgData name="Michiel Trimpe" userId="b1eeb7ca-4016-4386-be98-441e05d42b99" providerId="ADAL" clId="{C6493ABF-0976-A646-9E94-EB549E73DA13}" dt="2025-05-27T07:17:45.073" v="474" actId="1076"/>
          <ac:picMkLst>
            <pc:docMk/>
            <pc:sldMk cId="3413875315" sldId="332"/>
            <ac:picMk id="2056" creationId="{B277FFD4-9FC9-FD1E-854B-E6672375E95B}"/>
          </ac:picMkLst>
        </pc:picChg>
        <pc:picChg chg="add del mod">
          <ac:chgData name="Michiel Trimpe" userId="b1eeb7ca-4016-4386-be98-441e05d42b99" providerId="ADAL" clId="{C6493ABF-0976-A646-9E94-EB549E73DA13}" dt="2025-05-27T07:15:55.568" v="381" actId="1076"/>
          <ac:picMkLst>
            <pc:docMk/>
            <pc:sldMk cId="3413875315" sldId="332"/>
            <ac:picMk id="2058" creationId="{79CA8970-44A4-1A1C-2CEB-C5FFEB2623C8}"/>
          </ac:picMkLst>
        </pc:picChg>
        <pc:picChg chg="add del">
          <ac:chgData name="Michiel Trimpe" userId="b1eeb7ca-4016-4386-be98-441e05d42b99" providerId="ADAL" clId="{C6493ABF-0976-A646-9E94-EB549E73DA13}" dt="2025-05-27T07:07:11.214" v="138" actId="478"/>
          <ac:picMkLst>
            <pc:docMk/>
            <pc:sldMk cId="3413875315" sldId="332"/>
            <ac:picMk id="2060" creationId="{3383ED67-F555-D1FF-02E9-B80DC49F9288}"/>
          </ac:picMkLst>
        </pc:picChg>
        <pc:picChg chg="add mod">
          <ac:chgData name="Michiel Trimpe" userId="b1eeb7ca-4016-4386-be98-441e05d42b99" providerId="ADAL" clId="{C6493ABF-0976-A646-9E94-EB549E73DA13}" dt="2025-05-27T07:11:06.677" v="248" actId="1076"/>
          <ac:picMkLst>
            <pc:docMk/>
            <pc:sldMk cId="3413875315" sldId="332"/>
            <ac:picMk id="2062" creationId="{8310DCB6-0A4E-8FC9-0C59-F7A121C03748}"/>
          </ac:picMkLst>
        </pc:picChg>
      </pc:sldChg>
      <pc:sldChg chg="addSp delSp modSp mod">
        <pc:chgData name="Michiel Trimpe" userId="b1eeb7ca-4016-4386-be98-441e05d42b99" providerId="ADAL" clId="{C6493ABF-0976-A646-9E94-EB549E73DA13}" dt="2025-05-27T09:29:06.874" v="2457" actId="20577"/>
        <pc:sldMkLst>
          <pc:docMk/>
          <pc:sldMk cId="893450117" sldId="349"/>
        </pc:sldMkLst>
        <pc:spChg chg="del">
          <ac:chgData name="Michiel Trimpe" userId="b1eeb7ca-4016-4386-be98-441e05d42b99" providerId="ADAL" clId="{C6493ABF-0976-A646-9E94-EB549E73DA13}" dt="2025-05-27T09:28:37.524" v="2433" actId="478"/>
          <ac:spMkLst>
            <pc:docMk/>
            <pc:sldMk cId="893450117" sldId="349"/>
            <ac:spMk id="3" creationId="{C08BE7C2-B7EB-231A-38C8-F1BB8B47BC75}"/>
          </ac:spMkLst>
        </pc:spChg>
        <pc:spChg chg="mod">
          <ac:chgData name="Michiel Trimpe" userId="b1eeb7ca-4016-4386-be98-441e05d42b99" providerId="ADAL" clId="{C6493ABF-0976-A646-9E94-EB549E73DA13}" dt="2025-05-27T09:29:06.874" v="2457" actId="20577"/>
          <ac:spMkLst>
            <pc:docMk/>
            <pc:sldMk cId="893450117" sldId="349"/>
            <ac:spMk id="10" creationId="{1F222BA4-FC5D-DF5A-2DB0-D32BCC916558}"/>
          </ac:spMkLst>
        </pc:spChg>
        <pc:picChg chg="add mod modCrop">
          <ac:chgData name="Michiel Trimpe" userId="b1eeb7ca-4016-4386-be98-441e05d42b99" providerId="ADAL" clId="{C6493ABF-0976-A646-9E94-EB549E73DA13}" dt="2025-05-27T09:28:40.996" v="2435" actId="1076"/>
          <ac:picMkLst>
            <pc:docMk/>
            <pc:sldMk cId="893450117" sldId="349"/>
            <ac:picMk id="4" creationId="{AC8904B5-1608-415E-21FC-77BDB49E3A04}"/>
          </ac:picMkLst>
        </pc:picChg>
      </pc:sldChg>
      <pc:sldChg chg="modSp mod">
        <pc:chgData name="Michiel Trimpe" userId="b1eeb7ca-4016-4386-be98-441e05d42b99" providerId="ADAL" clId="{C6493ABF-0976-A646-9E94-EB549E73DA13}" dt="2025-05-27T09:51:17.291" v="2459" actId="20577"/>
        <pc:sldMkLst>
          <pc:docMk/>
          <pc:sldMk cId="1246108327" sldId="352"/>
        </pc:sldMkLst>
        <pc:spChg chg="mod">
          <ac:chgData name="Michiel Trimpe" userId="b1eeb7ca-4016-4386-be98-441e05d42b99" providerId="ADAL" clId="{C6493ABF-0976-A646-9E94-EB549E73DA13}" dt="2025-05-27T09:51:17.291" v="2459" actId="20577"/>
          <ac:spMkLst>
            <pc:docMk/>
            <pc:sldMk cId="1246108327" sldId="352"/>
            <ac:spMk id="11" creationId="{11E6B2CC-4741-105C-E916-FDDD4BB97D9A}"/>
          </ac:spMkLst>
        </pc:spChg>
      </pc:sldChg>
      <pc:sldChg chg="modSp mod">
        <pc:chgData name="Michiel Trimpe" userId="b1eeb7ca-4016-4386-be98-441e05d42b99" providerId="ADAL" clId="{C6493ABF-0976-A646-9E94-EB549E73DA13}" dt="2025-05-27T09:51:43.044" v="2471" actId="20577"/>
        <pc:sldMkLst>
          <pc:docMk/>
          <pc:sldMk cId="919342297" sldId="353"/>
        </pc:sldMkLst>
        <pc:spChg chg="mod">
          <ac:chgData name="Michiel Trimpe" userId="b1eeb7ca-4016-4386-be98-441e05d42b99" providerId="ADAL" clId="{C6493ABF-0976-A646-9E94-EB549E73DA13}" dt="2025-05-27T09:51:43.044" v="2471" actId="20577"/>
          <ac:spMkLst>
            <pc:docMk/>
            <pc:sldMk cId="919342297" sldId="353"/>
            <ac:spMk id="11" creationId="{5B9931E6-7CCD-C1B5-A051-D0C685DB7603}"/>
          </ac:spMkLst>
        </pc:spChg>
      </pc:sldChg>
      <pc:sldChg chg="modSp mod">
        <pc:chgData name="Michiel Trimpe" userId="b1eeb7ca-4016-4386-be98-441e05d42b99" providerId="ADAL" clId="{C6493ABF-0976-A646-9E94-EB549E73DA13}" dt="2025-05-27T07:48:53.906" v="2023" actId="20577"/>
        <pc:sldMkLst>
          <pc:docMk/>
          <pc:sldMk cId="266019478" sldId="355"/>
        </pc:sldMkLst>
        <pc:spChg chg="mod">
          <ac:chgData name="Michiel Trimpe" userId="b1eeb7ca-4016-4386-be98-441e05d42b99" providerId="ADAL" clId="{C6493ABF-0976-A646-9E94-EB549E73DA13}" dt="2025-05-27T07:48:53.906" v="2023" actId="20577"/>
          <ac:spMkLst>
            <pc:docMk/>
            <pc:sldMk cId="266019478" sldId="355"/>
            <ac:spMk id="12" creationId="{14C7E680-4F21-0ABD-A462-DE44927BBBD3}"/>
          </ac:spMkLst>
        </pc:spChg>
      </pc:sldChg>
      <pc:sldChg chg="modSp mod">
        <pc:chgData name="Michiel Trimpe" userId="b1eeb7ca-4016-4386-be98-441e05d42b99" providerId="ADAL" clId="{C6493ABF-0976-A646-9E94-EB549E73DA13}" dt="2025-05-27T09:55:30.805" v="2501" actId="20577"/>
        <pc:sldMkLst>
          <pc:docMk/>
          <pc:sldMk cId="3781477021" sldId="357"/>
        </pc:sldMkLst>
        <pc:spChg chg="mod">
          <ac:chgData name="Michiel Trimpe" userId="b1eeb7ca-4016-4386-be98-441e05d42b99" providerId="ADAL" clId="{C6493ABF-0976-A646-9E94-EB549E73DA13}" dt="2025-05-27T09:55:30.805" v="2501" actId="20577"/>
          <ac:spMkLst>
            <pc:docMk/>
            <pc:sldMk cId="3781477021" sldId="357"/>
            <ac:spMk id="11" creationId="{2E9DA179-14EF-C6C9-617A-243993E61FEE}"/>
          </ac:spMkLst>
        </pc:spChg>
      </pc:sldChg>
      <pc:sldChg chg="modSp mod">
        <pc:chgData name="Michiel Trimpe" userId="b1eeb7ca-4016-4386-be98-441e05d42b99" providerId="ADAL" clId="{C6493ABF-0976-A646-9E94-EB549E73DA13}" dt="2025-05-27T07:49:19.743" v="2024" actId="20577"/>
        <pc:sldMkLst>
          <pc:docMk/>
          <pc:sldMk cId="2406984889" sldId="360"/>
        </pc:sldMkLst>
        <pc:spChg chg="mod">
          <ac:chgData name="Michiel Trimpe" userId="b1eeb7ca-4016-4386-be98-441e05d42b99" providerId="ADAL" clId="{C6493ABF-0976-A646-9E94-EB549E73DA13}" dt="2025-05-27T07:49:19.743" v="2024" actId="20577"/>
          <ac:spMkLst>
            <pc:docMk/>
            <pc:sldMk cId="2406984889" sldId="360"/>
            <ac:spMk id="12" creationId="{5F65278B-F2B2-990B-4019-FCAC4BCF605F}"/>
          </ac:spMkLst>
        </pc:spChg>
      </pc:sldChg>
      <pc:sldChg chg="addSp delSp modSp mod">
        <pc:chgData name="Michiel Trimpe" userId="b1eeb7ca-4016-4386-be98-441e05d42b99" providerId="ADAL" clId="{C6493ABF-0976-A646-9E94-EB549E73DA13}" dt="2025-05-27T11:58:06.543" v="2535" actId="207"/>
        <pc:sldMkLst>
          <pc:docMk/>
          <pc:sldMk cId="2608889135" sldId="365"/>
        </pc:sldMkLst>
        <pc:spChg chg="del">
          <ac:chgData name="Michiel Trimpe" userId="b1eeb7ca-4016-4386-be98-441e05d42b99" providerId="ADAL" clId="{C6493ABF-0976-A646-9E94-EB549E73DA13}" dt="2025-05-27T11:57:32.077" v="2531" actId="478"/>
          <ac:spMkLst>
            <pc:docMk/>
            <pc:sldMk cId="2608889135" sldId="365"/>
            <ac:spMk id="4" creationId="{A0D6C3C5-3E57-29B0-21DC-0649BA563039}"/>
          </ac:spMkLst>
        </pc:spChg>
        <pc:spChg chg="add del">
          <ac:chgData name="Michiel Trimpe" userId="b1eeb7ca-4016-4386-be98-441e05d42b99" providerId="ADAL" clId="{C6493ABF-0976-A646-9E94-EB549E73DA13}" dt="2025-05-27T11:54:03.097" v="2504" actId="22"/>
          <ac:spMkLst>
            <pc:docMk/>
            <pc:sldMk cId="2608889135" sldId="365"/>
            <ac:spMk id="5" creationId="{9BB46E57-4CAE-ABBA-C68D-A2E857C76DA8}"/>
          </ac:spMkLst>
        </pc:spChg>
        <pc:spChg chg="add del mod">
          <ac:chgData name="Michiel Trimpe" userId="b1eeb7ca-4016-4386-be98-441e05d42b99" providerId="ADAL" clId="{C6493ABF-0976-A646-9E94-EB549E73DA13}" dt="2025-05-27T11:54:13.354" v="2507" actId="478"/>
          <ac:spMkLst>
            <pc:docMk/>
            <pc:sldMk cId="2608889135" sldId="365"/>
            <ac:spMk id="6" creationId="{6B2B3BFE-85A9-9E22-8A9D-5E6F88DB2926}"/>
          </ac:spMkLst>
        </pc:spChg>
        <pc:spChg chg="add del mod">
          <ac:chgData name="Michiel Trimpe" userId="b1eeb7ca-4016-4386-be98-441e05d42b99" providerId="ADAL" clId="{C6493ABF-0976-A646-9E94-EB549E73DA13}" dt="2025-05-27T11:55:00.666" v="2516" actId="14100"/>
          <ac:spMkLst>
            <pc:docMk/>
            <pc:sldMk cId="2608889135" sldId="365"/>
            <ac:spMk id="7" creationId="{4BA4B38D-8624-8364-87E4-F402477074DF}"/>
          </ac:spMkLst>
        </pc:spChg>
        <pc:spChg chg="add del mod">
          <ac:chgData name="Michiel Trimpe" userId="b1eeb7ca-4016-4386-be98-441e05d42b99" providerId="ADAL" clId="{C6493ABF-0976-A646-9E94-EB549E73DA13}" dt="2025-05-27T11:57:35.013" v="2532" actId="478"/>
          <ac:spMkLst>
            <pc:docMk/>
            <pc:sldMk cId="2608889135" sldId="365"/>
            <ac:spMk id="9" creationId="{CEE9AA74-29ED-DD36-E3D9-7A09F00B02CE}"/>
          </ac:spMkLst>
        </pc:spChg>
        <pc:spChg chg="add mod">
          <ac:chgData name="Michiel Trimpe" userId="b1eeb7ca-4016-4386-be98-441e05d42b99" providerId="ADAL" clId="{C6493ABF-0976-A646-9E94-EB549E73DA13}" dt="2025-05-27T11:58:06.543" v="2535" actId="207"/>
          <ac:spMkLst>
            <pc:docMk/>
            <pc:sldMk cId="2608889135" sldId="365"/>
            <ac:spMk id="10" creationId="{8F9B0E5B-5929-F950-D84D-AF8EBDAE51E2}"/>
          </ac:spMkLst>
        </pc:spChg>
        <pc:picChg chg="add del mod">
          <ac:chgData name="Michiel Trimpe" userId="b1eeb7ca-4016-4386-be98-441e05d42b99" providerId="ADAL" clId="{C6493ABF-0976-A646-9E94-EB549E73DA13}" dt="2025-05-27T11:56:16.712" v="2525" actId="1076"/>
          <ac:picMkLst>
            <pc:docMk/>
            <pc:sldMk cId="2608889135" sldId="365"/>
            <ac:picMk id="4100" creationId="{869E97A3-E2B4-5676-986B-A0DCC5CD9070}"/>
          </ac:picMkLst>
        </pc:picChg>
        <pc:picChg chg="add mod">
          <ac:chgData name="Michiel Trimpe" userId="b1eeb7ca-4016-4386-be98-441e05d42b99" providerId="ADAL" clId="{C6493ABF-0976-A646-9E94-EB549E73DA13}" dt="2025-05-27T11:55:09.985" v="2520" actId="1076"/>
          <ac:picMkLst>
            <pc:docMk/>
            <pc:sldMk cId="2608889135" sldId="365"/>
            <ac:picMk id="4104" creationId="{0C4694B0-1CAD-7EE8-2D46-3F17908C452F}"/>
          </ac:picMkLst>
        </pc:picChg>
        <pc:picChg chg="add mod">
          <ac:chgData name="Michiel Trimpe" userId="b1eeb7ca-4016-4386-be98-441e05d42b99" providerId="ADAL" clId="{C6493ABF-0976-A646-9E94-EB549E73DA13}" dt="2025-05-27T11:56:41.951" v="2530" actId="1076"/>
          <ac:picMkLst>
            <pc:docMk/>
            <pc:sldMk cId="2608889135" sldId="365"/>
            <ac:picMk id="4106" creationId="{F0971758-8BFE-F0EA-E4A3-EA55C2285AB0}"/>
          </ac:picMkLst>
        </pc:picChg>
      </pc:sldChg>
      <pc:sldChg chg="ord">
        <pc:chgData name="Michiel Trimpe" userId="b1eeb7ca-4016-4386-be98-441e05d42b99" providerId="ADAL" clId="{C6493ABF-0976-A646-9E94-EB549E73DA13}" dt="2025-05-27T07:18:42.499" v="520" actId="20578"/>
        <pc:sldMkLst>
          <pc:docMk/>
          <pc:sldMk cId="586463909" sldId="368"/>
        </pc:sldMkLst>
      </pc:sldChg>
      <pc:sldChg chg="addSp delSp modSp del mod">
        <pc:chgData name="Michiel Trimpe" userId="b1eeb7ca-4016-4386-be98-441e05d42b99" providerId="ADAL" clId="{C6493ABF-0976-A646-9E94-EB549E73DA13}" dt="2025-05-27T06:56:52.008" v="54" actId="2696"/>
        <pc:sldMkLst>
          <pc:docMk/>
          <pc:sldMk cId="1446960450" sldId="370"/>
        </pc:sldMkLst>
        <pc:spChg chg="mod">
          <ac:chgData name="Michiel Trimpe" userId="b1eeb7ca-4016-4386-be98-441e05d42b99" providerId="ADAL" clId="{C6493ABF-0976-A646-9E94-EB549E73DA13}" dt="2025-05-27T06:50:02.671" v="13" actId="1076"/>
          <ac:spMkLst>
            <pc:docMk/>
            <pc:sldMk cId="1446960450" sldId="370"/>
            <ac:spMk id="3" creationId="{3370C5E0-9A5A-E141-5146-C529C7011A7A}"/>
          </ac:spMkLst>
        </pc:spChg>
        <pc:picChg chg="add del mod">
          <ac:chgData name="Michiel Trimpe" userId="b1eeb7ca-4016-4386-be98-441e05d42b99" providerId="ADAL" clId="{C6493ABF-0976-A646-9E94-EB549E73DA13}" dt="2025-05-27T06:49:02.393" v="9" actId="478"/>
          <ac:picMkLst>
            <pc:docMk/>
            <pc:sldMk cId="1446960450" sldId="370"/>
            <ac:picMk id="4" creationId="{44B49BD1-C66C-FD03-AA9C-3D5F9EFAC6A2}"/>
          </ac:picMkLst>
        </pc:picChg>
        <pc:picChg chg="add del mod">
          <ac:chgData name="Michiel Trimpe" userId="b1eeb7ca-4016-4386-be98-441e05d42b99" providerId="ADAL" clId="{C6493ABF-0976-A646-9E94-EB549E73DA13}" dt="2025-05-27T06:52:17.856" v="20" actId="478"/>
          <ac:picMkLst>
            <pc:docMk/>
            <pc:sldMk cId="1446960450" sldId="370"/>
            <ac:picMk id="1026" creationId="{4934C8CD-9C06-0DCC-BCB4-D602CF1935AC}"/>
          </ac:picMkLst>
        </pc:picChg>
        <pc:picChg chg="add mod">
          <ac:chgData name="Michiel Trimpe" userId="b1eeb7ca-4016-4386-be98-441e05d42b99" providerId="ADAL" clId="{C6493ABF-0976-A646-9E94-EB549E73DA13}" dt="2025-05-27T06:52:21.572" v="21" actId="1076"/>
          <ac:picMkLst>
            <pc:docMk/>
            <pc:sldMk cId="1446960450" sldId="370"/>
            <ac:picMk id="1028" creationId="{18A131EC-BEB0-A174-065A-6F4BD88421A0}"/>
          </ac:picMkLst>
        </pc:picChg>
      </pc:sldChg>
      <pc:sldChg chg="modSp add del">
        <pc:chgData name="Michiel Trimpe" userId="b1eeb7ca-4016-4386-be98-441e05d42b99" providerId="ADAL" clId="{C6493ABF-0976-A646-9E94-EB549E73DA13}" dt="2025-05-27T06:56:42.364" v="53" actId="2696"/>
        <pc:sldMkLst>
          <pc:docMk/>
          <pc:sldMk cId="2480386775" sldId="372"/>
        </pc:sldMkLst>
        <pc:picChg chg="mod">
          <ac:chgData name="Michiel Trimpe" userId="b1eeb7ca-4016-4386-be98-441e05d42b99" providerId="ADAL" clId="{C6493ABF-0976-A646-9E94-EB549E73DA13}" dt="2025-05-27T06:52:48.010" v="22" actId="14100"/>
          <ac:picMkLst>
            <pc:docMk/>
            <pc:sldMk cId="2480386775" sldId="372"/>
            <ac:picMk id="1026" creationId="{083C79AA-7606-131E-FF09-3CB1CB966C4D}"/>
          </ac:picMkLst>
        </pc:picChg>
      </pc:sldChg>
      <pc:sldChg chg="addSp delSp modSp add del mod">
        <pc:chgData name="Michiel Trimpe" userId="b1eeb7ca-4016-4386-be98-441e05d42b99" providerId="ADAL" clId="{C6493ABF-0976-A646-9E94-EB549E73DA13}" dt="2025-05-27T06:56:52.585" v="55" actId="2696"/>
        <pc:sldMkLst>
          <pc:docMk/>
          <pc:sldMk cId="2581430977" sldId="373"/>
        </pc:sldMkLst>
        <pc:spChg chg="add">
          <ac:chgData name="Michiel Trimpe" userId="b1eeb7ca-4016-4386-be98-441e05d42b99" providerId="ADAL" clId="{C6493ABF-0976-A646-9E94-EB549E73DA13}" dt="2025-05-27T06:50:34.530" v="16"/>
          <ac:spMkLst>
            <pc:docMk/>
            <pc:sldMk cId="2581430977" sldId="373"/>
            <ac:spMk id="4" creationId="{86D6A349-9CE3-D4B2-FF87-6B09C773077E}"/>
          </ac:spMkLst>
        </pc:spChg>
        <pc:picChg chg="add mod">
          <ac:chgData name="Michiel Trimpe" userId="b1eeb7ca-4016-4386-be98-441e05d42b99" providerId="ADAL" clId="{C6493ABF-0976-A646-9E94-EB549E73DA13}" dt="2025-05-27T06:51:47.629" v="19" actId="1076"/>
          <ac:picMkLst>
            <pc:docMk/>
            <pc:sldMk cId="2581430977" sldId="373"/>
            <ac:picMk id="6" creationId="{FD159AA4-B5C5-747B-0125-EB0B876E6317}"/>
          </ac:picMkLst>
        </pc:picChg>
        <pc:picChg chg="del">
          <ac:chgData name="Michiel Trimpe" userId="b1eeb7ca-4016-4386-be98-441e05d42b99" providerId="ADAL" clId="{C6493ABF-0976-A646-9E94-EB549E73DA13}" dt="2025-05-27T06:51:45.333" v="18" actId="478"/>
          <ac:picMkLst>
            <pc:docMk/>
            <pc:sldMk cId="2581430977" sldId="373"/>
            <ac:picMk id="1026" creationId="{06FC34E1-2625-C109-416E-624E09FB8426}"/>
          </ac:picMkLst>
        </pc:picChg>
        <pc:picChg chg="del">
          <ac:chgData name="Michiel Trimpe" userId="b1eeb7ca-4016-4386-be98-441e05d42b99" providerId="ADAL" clId="{C6493ABF-0976-A646-9E94-EB549E73DA13}" dt="2025-05-27T06:50:33.518" v="15" actId="478"/>
          <ac:picMkLst>
            <pc:docMk/>
            <pc:sldMk cId="2581430977" sldId="373"/>
            <ac:picMk id="1028" creationId="{14BCCC16-FAF1-B899-FEE1-0BDA2FFF65C2}"/>
          </ac:picMkLst>
        </pc:picChg>
      </pc:sldChg>
      <pc:sldChg chg="addSp delSp modSp add mod modShow">
        <pc:chgData name="Michiel Trimpe" userId="b1eeb7ca-4016-4386-be98-441e05d42b99" providerId="ADAL" clId="{C6493ABF-0976-A646-9E94-EB549E73DA13}" dt="2025-05-27T07:30:41.396" v="1605" actId="729"/>
        <pc:sldMkLst>
          <pc:docMk/>
          <pc:sldMk cId="2344682390" sldId="374"/>
        </pc:sldMkLst>
        <pc:spChg chg="mod">
          <ac:chgData name="Michiel Trimpe" userId="b1eeb7ca-4016-4386-be98-441e05d42b99" providerId="ADAL" clId="{C6493ABF-0976-A646-9E94-EB549E73DA13}" dt="2025-05-27T07:18:21.913" v="518" actId="20577"/>
          <ac:spMkLst>
            <pc:docMk/>
            <pc:sldMk cId="2344682390" sldId="374"/>
            <ac:spMk id="2" creationId="{68CA4F91-6A66-38E1-18E9-CDD50D796E22}"/>
          </ac:spMkLst>
        </pc:spChg>
        <pc:spChg chg="mod">
          <ac:chgData name="Michiel Trimpe" userId="b1eeb7ca-4016-4386-be98-441e05d42b99" providerId="ADAL" clId="{C6493ABF-0976-A646-9E94-EB549E73DA13}" dt="2025-05-27T07:03:50.699" v="129" actId="20577"/>
          <ac:spMkLst>
            <pc:docMk/>
            <pc:sldMk cId="2344682390" sldId="374"/>
            <ac:spMk id="3" creationId="{C1334E71-E7AE-8311-1404-9B7E1C4AFF5A}"/>
          </ac:spMkLst>
        </pc:spChg>
        <pc:spChg chg="add mod">
          <ac:chgData name="Michiel Trimpe" userId="b1eeb7ca-4016-4386-be98-441e05d42b99" providerId="ADAL" clId="{C6493ABF-0976-A646-9E94-EB549E73DA13}" dt="2025-05-27T06:56:09.260" v="48" actId="14100"/>
          <ac:spMkLst>
            <pc:docMk/>
            <pc:sldMk cId="2344682390" sldId="374"/>
            <ac:spMk id="6" creationId="{F1E9C961-A7F5-AB50-F00D-A0668CAC131E}"/>
          </ac:spMkLst>
        </pc:spChg>
        <pc:picChg chg="add mod">
          <ac:chgData name="Michiel Trimpe" userId="b1eeb7ca-4016-4386-be98-441e05d42b99" providerId="ADAL" clId="{C6493ABF-0976-A646-9E94-EB549E73DA13}" dt="2025-05-27T06:56:20.280" v="52" actId="1076"/>
          <ac:picMkLst>
            <pc:docMk/>
            <pc:sldMk cId="2344682390" sldId="374"/>
            <ac:picMk id="4" creationId="{003027A3-712A-B7C4-ECC2-D7FC01E238F1}"/>
          </ac:picMkLst>
        </pc:picChg>
        <pc:picChg chg="add mod">
          <ac:chgData name="Michiel Trimpe" userId="b1eeb7ca-4016-4386-be98-441e05d42b99" providerId="ADAL" clId="{C6493ABF-0976-A646-9E94-EB549E73DA13}" dt="2025-05-27T06:56:17.091" v="51" actId="1076"/>
          <ac:picMkLst>
            <pc:docMk/>
            <pc:sldMk cId="2344682390" sldId="374"/>
            <ac:picMk id="5" creationId="{5A542BB9-B562-D281-94E6-E4633FB5A732}"/>
          </ac:picMkLst>
        </pc:picChg>
        <pc:picChg chg="del">
          <ac:chgData name="Michiel Trimpe" userId="b1eeb7ca-4016-4386-be98-441e05d42b99" providerId="ADAL" clId="{C6493ABF-0976-A646-9E94-EB549E73DA13}" dt="2025-05-27T06:53:30.638" v="25" actId="478"/>
          <ac:picMkLst>
            <pc:docMk/>
            <pc:sldMk cId="2344682390" sldId="374"/>
            <ac:picMk id="1026" creationId="{F5C03DB3-7AD5-BF4E-7E1E-38A30947783B}"/>
          </ac:picMkLst>
        </pc:picChg>
        <pc:picChg chg="add mod">
          <ac:chgData name="Michiel Trimpe" userId="b1eeb7ca-4016-4386-be98-441e05d42b99" providerId="ADAL" clId="{C6493ABF-0976-A646-9E94-EB549E73DA13}" dt="2025-05-27T06:56:12.809" v="50" actId="1076"/>
          <ac:picMkLst>
            <pc:docMk/>
            <pc:sldMk cId="2344682390" sldId="374"/>
            <ac:picMk id="1028" creationId="{92D532DA-F1C2-7C65-0B2C-79C53814BC15}"/>
          </ac:picMkLst>
        </pc:picChg>
      </pc:sldChg>
      <pc:sldChg chg="new del">
        <pc:chgData name="Michiel Trimpe" userId="b1eeb7ca-4016-4386-be98-441e05d42b99" providerId="ADAL" clId="{C6493ABF-0976-A646-9E94-EB549E73DA13}" dt="2025-05-27T07:00:57.984" v="57" actId="2696"/>
        <pc:sldMkLst>
          <pc:docMk/>
          <pc:sldMk cId="533236085" sldId="375"/>
        </pc:sldMkLst>
      </pc:sldChg>
      <pc:sldChg chg="delSp modSp add mod">
        <pc:chgData name="Michiel Trimpe" userId="b1eeb7ca-4016-4386-be98-441e05d42b99" providerId="ADAL" clId="{C6493ABF-0976-A646-9E94-EB549E73DA13}" dt="2025-05-27T07:40:49.491" v="1917" actId="20577"/>
        <pc:sldMkLst>
          <pc:docMk/>
          <pc:sldMk cId="3885985092" sldId="375"/>
        </pc:sldMkLst>
        <pc:spChg chg="mod">
          <ac:chgData name="Michiel Trimpe" userId="b1eeb7ca-4016-4386-be98-441e05d42b99" providerId="ADAL" clId="{C6493ABF-0976-A646-9E94-EB549E73DA13}" dt="2025-05-27T07:35:26.032" v="1853" actId="20577"/>
          <ac:spMkLst>
            <pc:docMk/>
            <pc:sldMk cId="3885985092" sldId="375"/>
            <ac:spMk id="2" creationId="{3014AA23-A55B-DF28-3F17-5DCA26D6A0A4}"/>
          </ac:spMkLst>
        </pc:spChg>
        <pc:spChg chg="mod">
          <ac:chgData name="Michiel Trimpe" userId="b1eeb7ca-4016-4386-be98-441e05d42b99" providerId="ADAL" clId="{C6493ABF-0976-A646-9E94-EB549E73DA13}" dt="2025-05-27T07:40:49.491" v="1917" actId="20577"/>
          <ac:spMkLst>
            <pc:docMk/>
            <pc:sldMk cId="3885985092" sldId="375"/>
            <ac:spMk id="3" creationId="{DCE6403A-FCDD-52EF-5E33-FF227FB4AD04}"/>
          </ac:spMkLst>
        </pc:spChg>
        <pc:picChg chg="del">
          <ac:chgData name="Michiel Trimpe" userId="b1eeb7ca-4016-4386-be98-441e05d42b99" providerId="ADAL" clId="{C6493ABF-0976-A646-9E94-EB549E73DA13}" dt="2025-05-27T07:26:08.339" v="1222" actId="478"/>
          <ac:picMkLst>
            <pc:docMk/>
            <pc:sldMk cId="3885985092" sldId="375"/>
            <ac:picMk id="4" creationId="{255D2A06-7008-BFC2-A776-949F32519F5E}"/>
          </ac:picMkLst>
        </pc:picChg>
        <pc:picChg chg="del">
          <ac:chgData name="Michiel Trimpe" userId="b1eeb7ca-4016-4386-be98-441e05d42b99" providerId="ADAL" clId="{C6493ABF-0976-A646-9E94-EB549E73DA13}" dt="2025-05-27T07:26:08.339" v="1222" actId="478"/>
          <ac:picMkLst>
            <pc:docMk/>
            <pc:sldMk cId="3885985092" sldId="375"/>
            <ac:picMk id="5" creationId="{7D843852-82CE-78F2-2F42-8FEF95166CFC}"/>
          </ac:picMkLst>
        </pc:picChg>
      </pc:sldChg>
      <pc:sldChg chg="addSp delSp modSp add mod">
        <pc:chgData name="Michiel Trimpe" userId="b1eeb7ca-4016-4386-be98-441e05d42b99" providerId="ADAL" clId="{C6493ABF-0976-A646-9E94-EB549E73DA13}" dt="2025-05-27T07:35:21.081" v="1850" actId="20577"/>
        <pc:sldMkLst>
          <pc:docMk/>
          <pc:sldMk cId="2419869432" sldId="376"/>
        </pc:sldMkLst>
        <pc:spChg chg="mod">
          <ac:chgData name="Michiel Trimpe" userId="b1eeb7ca-4016-4386-be98-441e05d42b99" providerId="ADAL" clId="{C6493ABF-0976-A646-9E94-EB549E73DA13}" dt="2025-05-27T07:35:21.081" v="1850" actId="20577"/>
          <ac:spMkLst>
            <pc:docMk/>
            <pc:sldMk cId="2419869432" sldId="376"/>
            <ac:spMk id="2" creationId="{437220A8-E911-3FB5-2B68-FB527632D15D}"/>
          </ac:spMkLst>
        </pc:spChg>
        <pc:spChg chg="mod">
          <ac:chgData name="Michiel Trimpe" userId="b1eeb7ca-4016-4386-be98-441e05d42b99" providerId="ADAL" clId="{C6493ABF-0976-A646-9E94-EB549E73DA13}" dt="2025-05-27T07:33:48.956" v="1812" actId="20577"/>
          <ac:spMkLst>
            <pc:docMk/>
            <pc:sldMk cId="2419869432" sldId="376"/>
            <ac:spMk id="3" creationId="{E663065F-DBC7-E71E-C607-8F0569A76F84}"/>
          </ac:spMkLst>
        </pc:spChg>
        <pc:picChg chg="add del">
          <ac:chgData name="Michiel Trimpe" userId="b1eeb7ca-4016-4386-be98-441e05d42b99" providerId="ADAL" clId="{C6493ABF-0976-A646-9E94-EB549E73DA13}" dt="2025-05-27T07:28:50.009" v="1423" actId="478"/>
          <ac:picMkLst>
            <pc:docMk/>
            <pc:sldMk cId="2419869432" sldId="376"/>
            <ac:picMk id="4" creationId="{98C217C4-2727-6092-6214-4A6F47C0CD96}"/>
          </ac:picMkLst>
        </pc:picChg>
        <pc:picChg chg="add del">
          <ac:chgData name="Michiel Trimpe" userId="b1eeb7ca-4016-4386-be98-441e05d42b99" providerId="ADAL" clId="{C6493ABF-0976-A646-9E94-EB549E73DA13}" dt="2025-05-27T07:26:04.745" v="1221" actId="478"/>
          <ac:picMkLst>
            <pc:docMk/>
            <pc:sldMk cId="2419869432" sldId="376"/>
            <ac:picMk id="5" creationId="{C11E4E01-86AE-48B2-17B3-B7CFCA28E8FD}"/>
          </ac:picMkLst>
        </pc:picChg>
      </pc:sldChg>
      <pc:sldChg chg="modSp add mod">
        <pc:chgData name="Michiel Trimpe" userId="b1eeb7ca-4016-4386-be98-441e05d42b99" providerId="ADAL" clId="{C6493ABF-0976-A646-9E94-EB549E73DA13}" dt="2025-05-27T07:35:16.911" v="1847" actId="20577"/>
        <pc:sldMkLst>
          <pc:docMk/>
          <pc:sldMk cId="1481069634" sldId="377"/>
        </pc:sldMkLst>
        <pc:spChg chg="mod">
          <ac:chgData name="Michiel Trimpe" userId="b1eeb7ca-4016-4386-be98-441e05d42b99" providerId="ADAL" clId="{C6493ABF-0976-A646-9E94-EB549E73DA13}" dt="2025-05-27T07:35:16.911" v="1847" actId="20577"/>
          <ac:spMkLst>
            <pc:docMk/>
            <pc:sldMk cId="1481069634" sldId="377"/>
            <ac:spMk id="2" creationId="{92AF7E29-FD3A-A83C-51DC-C430F72380D5}"/>
          </ac:spMkLst>
        </pc:spChg>
        <pc:spChg chg="mod">
          <ac:chgData name="Michiel Trimpe" userId="b1eeb7ca-4016-4386-be98-441e05d42b99" providerId="ADAL" clId="{C6493ABF-0976-A646-9E94-EB549E73DA13}" dt="2025-05-27T07:34:37.121" v="1842" actId="20577"/>
          <ac:spMkLst>
            <pc:docMk/>
            <pc:sldMk cId="1481069634" sldId="377"/>
            <ac:spMk id="3" creationId="{9A958A22-65EA-937F-4E15-17F13AFA2AA7}"/>
          </ac:spMkLst>
        </pc:spChg>
        <pc:picChg chg="mod">
          <ac:chgData name="Michiel Trimpe" userId="b1eeb7ca-4016-4386-be98-441e05d42b99" providerId="ADAL" clId="{C6493ABF-0976-A646-9E94-EB549E73DA13}" dt="2025-05-27T07:31:32.716" v="1607" actId="1076"/>
          <ac:picMkLst>
            <pc:docMk/>
            <pc:sldMk cId="1481069634" sldId="377"/>
            <ac:picMk id="5" creationId="{1BCE3E8A-3576-3AAF-1295-B4747855EC4D}"/>
          </ac:picMkLst>
        </pc:picChg>
      </pc:sldChg>
      <pc:sldChg chg="add del">
        <pc:chgData name="Michiel Trimpe" userId="b1eeb7ca-4016-4386-be98-441e05d42b99" providerId="ADAL" clId="{C6493ABF-0976-A646-9E94-EB549E73DA13}" dt="2025-05-27T07:28:41.898" v="1420" actId="2890"/>
        <pc:sldMkLst>
          <pc:docMk/>
          <pc:sldMk cId="4065536723" sldId="377"/>
        </pc:sldMkLst>
      </pc:sldChg>
      <pc:sldChg chg="modSp add mod">
        <pc:chgData name="Michiel Trimpe" userId="b1eeb7ca-4016-4386-be98-441e05d42b99" providerId="ADAL" clId="{C6493ABF-0976-A646-9E94-EB549E73DA13}" dt="2025-05-27T07:55:58.505" v="2059" actId="20577"/>
        <pc:sldMkLst>
          <pc:docMk/>
          <pc:sldMk cId="725001146" sldId="378"/>
        </pc:sldMkLst>
        <pc:spChg chg="mod">
          <ac:chgData name="Michiel Trimpe" userId="b1eeb7ca-4016-4386-be98-441e05d42b99" providerId="ADAL" clId="{C6493ABF-0976-A646-9E94-EB549E73DA13}" dt="2025-05-27T07:35:07.402" v="1844" actId="20577"/>
          <ac:spMkLst>
            <pc:docMk/>
            <pc:sldMk cId="725001146" sldId="378"/>
            <ac:spMk id="2" creationId="{A57BB6C8-778E-0E26-345E-B5E3BDF12ACB}"/>
          </ac:spMkLst>
        </pc:spChg>
        <pc:spChg chg="mod">
          <ac:chgData name="Michiel Trimpe" userId="b1eeb7ca-4016-4386-be98-441e05d42b99" providerId="ADAL" clId="{C6493ABF-0976-A646-9E94-EB549E73DA13}" dt="2025-05-27T07:55:58.505" v="2059" actId="20577"/>
          <ac:spMkLst>
            <pc:docMk/>
            <pc:sldMk cId="725001146" sldId="378"/>
            <ac:spMk id="3" creationId="{79235D49-607B-65B4-7B03-DE191EA31A5E}"/>
          </ac:spMkLst>
        </pc:spChg>
      </pc:sldChg>
      <pc:sldChg chg="delSp modSp add mod ord">
        <pc:chgData name="Michiel Trimpe" userId="b1eeb7ca-4016-4386-be98-441e05d42b99" providerId="ADAL" clId="{C6493ABF-0976-A646-9E94-EB549E73DA13}" dt="2025-05-27T09:09:38.125" v="2427" actId="20577"/>
        <pc:sldMkLst>
          <pc:docMk/>
          <pc:sldMk cId="3342113198" sldId="379"/>
        </pc:sldMkLst>
        <pc:spChg chg="mod">
          <ac:chgData name="Michiel Trimpe" userId="b1eeb7ca-4016-4386-be98-441e05d42b99" providerId="ADAL" clId="{C6493ABF-0976-A646-9E94-EB549E73DA13}" dt="2025-05-27T07:56:54.131" v="2077" actId="20577"/>
          <ac:spMkLst>
            <pc:docMk/>
            <pc:sldMk cId="3342113198" sldId="379"/>
            <ac:spMk id="2" creationId="{5C8C8E5B-0D58-7160-75FB-7D06EB96489A}"/>
          </ac:spMkLst>
        </pc:spChg>
        <pc:spChg chg="mod">
          <ac:chgData name="Michiel Trimpe" userId="b1eeb7ca-4016-4386-be98-441e05d42b99" providerId="ADAL" clId="{C6493ABF-0976-A646-9E94-EB549E73DA13}" dt="2025-05-27T09:09:38.125" v="2427" actId="20577"/>
          <ac:spMkLst>
            <pc:docMk/>
            <pc:sldMk cId="3342113198" sldId="379"/>
            <ac:spMk id="3" creationId="{01E3D230-A425-A335-2650-15A9B513A1D3}"/>
          </ac:spMkLst>
        </pc:spChg>
        <pc:spChg chg="del">
          <ac:chgData name="Michiel Trimpe" userId="b1eeb7ca-4016-4386-be98-441e05d42b99" providerId="ADAL" clId="{C6493ABF-0976-A646-9E94-EB549E73DA13}" dt="2025-05-27T07:56:59.153" v="2079" actId="478"/>
          <ac:spMkLst>
            <pc:docMk/>
            <pc:sldMk cId="3342113198" sldId="379"/>
            <ac:spMk id="6" creationId="{F02A3B33-AB50-A57B-14A8-C33E1CE1A7EB}"/>
          </ac:spMkLst>
        </pc:sp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4" creationId="{AA5DD1AB-1CF3-FF22-490C-F8D8585B04E4}"/>
          </ac:picMkLst>
        </pc:pic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5" creationId="{B6DB3083-60A3-0C54-D802-AF0636ED1E85}"/>
          </ac:picMkLst>
        </pc:pic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1028" creationId="{052CAE65-DFF9-7113-5987-72B0AF2B5933}"/>
          </ac:picMkLst>
        </pc:picChg>
      </pc:sldChg>
      <pc:sldChg chg="add">
        <pc:chgData name="Michiel Trimpe" userId="b1eeb7ca-4016-4386-be98-441e05d42b99" providerId="ADAL" clId="{C6493ABF-0976-A646-9E94-EB549E73DA13}" dt="2025-05-27T11:53:59.976" v="2502" actId="2890"/>
        <pc:sldMkLst>
          <pc:docMk/>
          <pc:sldMk cId="2463404122" sldId="380"/>
        </pc:sldMkLst>
      </pc:sldChg>
    </pc:docChg>
  </pc:docChgLst>
  <pc:docChgLst>
    <pc:chgData name="Michiel Trimpe" userId="S::michiel.trimpe@vng.nl::b1eeb7ca-4016-4386-be98-441e05d42b99" providerId="AD" clId="Web-{9F18F3DE-419D-98E6-6CC6-8944C1DA15FC}"/>
    <pc:docChg chg="modSld">
      <pc:chgData name="Michiel Trimpe" userId="S::michiel.trimpe@vng.nl::b1eeb7ca-4016-4386-be98-441e05d42b99" providerId="AD" clId="Web-{9F18F3DE-419D-98E6-6CC6-8944C1DA15FC}" dt="2025-05-26T21:15:48.217" v="112" actId="1076"/>
      <pc:docMkLst>
        <pc:docMk/>
      </pc:docMkLst>
      <pc:sldChg chg="modSp">
        <pc:chgData name="Michiel Trimpe" userId="S::michiel.trimpe@vng.nl::b1eeb7ca-4016-4386-be98-441e05d42b99" providerId="AD" clId="Web-{9F18F3DE-419D-98E6-6CC6-8944C1DA15FC}" dt="2025-05-26T21:10:50.707" v="25" actId="20577"/>
        <pc:sldMkLst>
          <pc:docMk/>
          <pc:sldMk cId="4180283052" sldId="296"/>
        </pc:sldMkLst>
        <pc:spChg chg="mod">
          <ac:chgData name="Michiel Trimpe" userId="S::michiel.trimpe@vng.nl::b1eeb7ca-4016-4386-be98-441e05d42b99" providerId="AD" clId="Web-{9F18F3DE-419D-98E6-6CC6-8944C1DA15FC}" dt="2025-05-26T21:10:50.707" v="25" actId="20577"/>
          <ac:spMkLst>
            <pc:docMk/>
            <pc:sldMk cId="4180283052" sldId="296"/>
            <ac:spMk id="5" creationId="{695F43BC-A24E-48C1-1230-77AD06D9ECBD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1:26.724" v="33" actId="20577"/>
        <pc:sldMkLst>
          <pc:docMk/>
          <pc:sldMk cId="1425785" sldId="298"/>
        </pc:sldMkLst>
        <pc:spChg chg="mod">
          <ac:chgData name="Michiel Trimpe" userId="S::michiel.trimpe@vng.nl::b1eeb7ca-4016-4386-be98-441e05d42b99" providerId="AD" clId="Web-{9F18F3DE-419D-98E6-6CC6-8944C1DA15FC}" dt="2025-05-26T21:11:26.724" v="33" actId="20577"/>
          <ac:spMkLst>
            <pc:docMk/>
            <pc:sldMk cId="1425785" sldId="298"/>
            <ac:spMk id="5" creationId="{641B12B4-0BEA-A832-10E9-B4701A9E0368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4:39.715" v="96" actId="20577"/>
        <pc:sldMkLst>
          <pc:docMk/>
          <pc:sldMk cId="49799838" sldId="301"/>
        </pc:sldMkLst>
        <pc:spChg chg="mod">
          <ac:chgData name="Michiel Trimpe" userId="S::michiel.trimpe@vng.nl::b1eeb7ca-4016-4386-be98-441e05d42b99" providerId="AD" clId="Web-{9F18F3DE-419D-98E6-6CC6-8944C1DA15FC}" dt="2025-05-26T21:14:39.715" v="96" actId="20577"/>
          <ac:spMkLst>
            <pc:docMk/>
            <pc:sldMk cId="49799838" sldId="301"/>
            <ac:spMk id="5" creationId="{36A4045D-DC0C-EE32-F325-F767B76AF891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5:48.217" v="112" actId="1076"/>
        <pc:sldMkLst>
          <pc:docMk/>
          <pc:sldMk cId="3716454715" sldId="306"/>
        </pc:sldMkLst>
        <pc:picChg chg="mod">
          <ac:chgData name="Michiel Trimpe" userId="S::michiel.trimpe@vng.nl::b1eeb7ca-4016-4386-be98-441e05d42b99" providerId="AD" clId="Web-{9F18F3DE-419D-98E6-6CC6-8944C1DA15FC}" dt="2025-05-26T21:15:48.217" v="112" actId="1076"/>
          <ac:picMkLst>
            <pc:docMk/>
            <pc:sldMk cId="3716454715" sldId="306"/>
            <ac:picMk id="7" creationId="{CB1EA1CE-E0FE-26F3-9117-2E61ABECC9E7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0.248" v="109" actId="1076"/>
          <ac:picMkLst>
            <pc:docMk/>
            <pc:sldMk cId="3716454715" sldId="306"/>
            <ac:picMk id="8" creationId="{E065CE14-8BC7-74DB-B01D-11E81767A531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3.139" v="110" actId="1076"/>
          <ac:picMkLst>
            <pc:docMk/>
            <pc:sldMk cId="3716454715" sldId="306"/>
            <ac:picMk id="9" creationId="{7EE5AC5C-5752-46B5-9B3F-516B867A1AAB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6.592" v="111" actId="1076"/>
          <ac:picMkLst>
            <pc:docMk/>
            <pc:sldMk cId="3716454715" sldId="306"/>
            <ac:picMk id="11" creationId="{F611B49C-DB5B-A2EE-D516-A8875359FDFD}"/>
          </ac:picMkLst>
        </pc:picChg>
      </pc:sldChg>
      <pc:sldChg chg="addSp modSp">
        <pc:chgData name="Michiel Trimpe" userId="S::michiel.trimpe@vng.nl::b1eeb7ca-4016-4386-be98-441e05d42b99" providerId="AD" clId="Web-{9F18F3DE-419D-98E6-6CC6-8944C1DA15FC}" dt="2025-05-26T21:13:34.556" v="81" actId="20577"/>
        <pc:sldMkLst>
          <pc:docMk/>
          <pc:sldMk cId="4252458183" sldId="310"/>
        </pc:sldMkLst>
        <pc:spChg chg="add mod">
          <ac:chgData name="Michiel Trimpe" userId="S::michiel.trimpe@vng.nl::b1eeb7ca-4016-4386-be98-441e05d42b99" providerId="AD" clId="Web-{9F18F3DE-419D-98E6-6CC6-8944C1DA15FC}" dt="2025-05-26T21:13:34.556" v="81" actId="20577"/>
          <ac:spMkLst>
            <pc:docMk/>
            <pc:sldMk cId="4252458183" sldId="310"/>
            <ac:spMk id="7" creationId="{AB8CE0F2-9C6B-59BB-6D0C-92D8B45389CF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8:55.609" v="1" actId="1076"/>
        <pc:sldMkLst>
          <pc:docMk/>
          <pc:sldMk cId="4053552351" sldId="333"/>
        </pc:sldMkLst>
        <pc:spChg chg="mod">
          <ac:chgData name="Michiel Trimpe" userId="S::michiel.trimpe@vng.nl::b1eeb7ca-4016-4386-be98-441e05d42b99" providerId="AD" clId="Web-{9F18F3DE-419D-98E6-6CC6-8944C1DA15FC}" dt="2025-05-26T21:08:55.609" v="1" actId="1076"/>
          <ac:spMkLst>
            <pc:docMk/>
            <pc:sldMk cId="4053552351" sldId="333"/>
            <ac:spMk id="4" creationId="{6BF0BFA2-83B3-63BE-3F89-12CE720AC3AB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9:01.297" v="2" actId="1076"/>
        <pc:sldMkLst>
          <pc:docMk/>
          <pc:sldMk cId="4051561727" sldId="334"/>
        </pc:sldMkLst>
        <pc:spChg chg="mod">
          <ac:chgData name="Michiel Trimpe" userId="S::michiel.trimpe@vng.nl::b1eeb7ca-4016-4386-be98-441e05d42b99" providerId="AD" clId="Web-{9F18F3DE-419D-98E6-6CC6-8944C1DA15FC}" dt="2025-05-26T21:09:01.297" v="2" actId="1076"/>
          <ac:spMkLst>
            <pc:docMk/>
            <pc:sldMk cId="4051561727" sldId="334"/>
            <ac:spMk id="4" creationId="{3D297C20-C473-7CB9-27C5-8F8821496FF9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5:32.310" v="108" actId="20577"/>
        <pc:sldMkLst>
          <pc:docMk/>
          <pc:sldMk cId="3264443272" sldId="348"/>
        </pc:sldMkLst>
        <pc:spChg chg="mod">
          <ac:chgData name="Michiel Trimpe" userId="S::michiel.trimpe@vng.nl::b1eeb7ca-4016-4386-be98-441e05d42b99" providerId="AD" clId="Web-{9F18F3DE-419D-98E6-6CC6-8944C1DA15FC}" dt="2025-05-26T21:15:32.310" v="108" actId="20577"/>
          <ac:spMkLst>
            <pc:docMk/>
            <pc:sldMk cId="3264443272" sldId="348"/>
            <ac:spMk id="2" creationId="{120867FD-9CEF-A1DC-F13E-4FDF426306EA}"/>
          </ac:spMkLst>
        </pc:spChg>
      </pc:sldChg>
      <pc:sldChg chg="delSp">
        <pc:chgData name="Michiel Trimpe" userId="S::michiel.trimpe@vng.nl::b1eeb7ca-4016-4386-be98-441e05d42b99" providerId="AD" clId="Web-{9F18F3DE-419D-98E6-6CC6-8944C1DA15FC}" dt="2025-05-26T21:09:54.127" v="4"/>
        <pc:sldMkLst>
          <pc:docMk/>
          <pc:sldMk cId="2489242601" sldId="361"/>
        </pc:sldMkLst>
        <pc:spChg chg="del">
          <ac:chgData name="Michiel Trimpe" userId="S::michiel.trimpe@vng.nl::b1eeb7ca-4016-4386-be98-441e05d42b99" providerId="AD" clId="Web-{9F18F3DE-419D-98E6-6CC6-8944C1DA15FC}" dt="2025-05-26T21:09:52.596" v="3"/>
          <ac:spMkLst>
            <pc:docMk/>
            <pc:sldMk cId="2489242601" sldId="361"/>
            <ac:spMk id="2" creationId="{D77377C4-95AD-F804-1D75-CDAE0D9618B0}"/>
          </ac:spMkLst>
        </pc:spChg>
        <pc:spChg chg="del">
          <ac:chgData name="Michiel Trimpe" userId="S::michiel.trimpe@vng.nl::b1eeb7ca-4016-4386-be98-441e05d42b99" providerId="AD" clId="Web-{9F18F3DE-419D-98E6-6CC6-8944C1DA15FC}" dt="2025-05-26T21:09:54.127" v="4"/>
          <ac:spMkLst>
            <pc:docMk/>
            <pc:sldMk cId="2489242601" sldId="361"/>
            <ac:spMk id="5" creationId="{8F4A10F7-7AC3-8BF1-6906-99D34B3ADF41}"/>
          </ac:spMkLst>
        </pc:spChg>
      </pc:sldChg>
      <pc:sldChg chg="delSp">
        <pc:chgData name="Michiel Trimpe" userId="S::michiel.trimpe@vng.nl::b1eeb7ca-4016-4386-be98-441e05d42b99" providerId="AD" clId="Web-{9F18F3DE-419D-98E6-6CC6-8944C1DA15FC}" dt="2025-05-26T21:14:52.387" v="98"/>
        <pc:sldMkLst>
          <pc:docMk/>
          <pc:sldMk cId="3221347937" sldId="367"/>
        </pc:sldMkLst>
        <pc:spChg chg="del">
          <ac:chgData name="Michiel Trimpe" userId="S::michiel.trimpe@vng.nl::b1eeb7ca-4016-4386-be98-441e05d42b99" providerId="AD" clId="Web-{9F18F3DE-419D-98E6-6CC6-8944C1DA15FC}" dt="2025-05-26T21:14:52.387" v="98"/>
          <ac:spMkLst>
            <pc:docMk/>
            <pc:sldMk cId="3221347937" sldId="367"/>
            <ac:spMk id="5" creationId="{CBA48FA1-EAC8-4DDB-4765-EB01E506A618}"/>
          </ac:spMkLst>
        </pc:spChg>
        <pc:spChg chg="del">
          <ac:chgData name="Michiel Trimpe" userId="S::michiel.trimpe@vng.nl::b1eeb7ca-4016-4386-be98-441e05d42b99" providerId="AD" clId="Web-{9F18F3DE-419D-98E6-6CC6-8944C1DA15FC}" dt="2025-05-26T21:14:51.247" v="97"/>
          <ac:spMkLst>
            <pc:docMk/>
            <pc:sldMk cId="3221347937" sldId="367"/>
            <ac:spMk id="7" creationId="{AAA64C9E-F26A-9079-8385-32607C5A082D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8:43.374" v="0" actId="20577"/>
        <pc:sldMkLst>
          <pc:docMk/>
          <pc:sldMk cId="3656433676" sldId="369"/>
        </pc:sldMkLst>
        <pc:spChg chg="mod">
          <ac:chgData name="Michiel Trimpe" userId="S::michiel.trimpe@vng.nl::b1eeb7ca-4016-4386-be98-441e05d42b99" providerId="AD" clId="Web-{9F18F3DE-419D-98E6-6CC6-8944C1DA15FC}" dt="2025-05-26T21:08:43.374" v="0" actId="20577"/>
          <ac:spMkLst>
            <pc:docMk/>
            <pc:sldMk cId="3656433676" sldId="369"/>
            <ac:spMk id="7" creationId="{CD3D539D-B3B2-1438-E3EF-CB17512433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AECF-3522-D5CA-B7AE-017F6F2D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FC775-8FA5-E19B-1EB6-8E745516D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1561-1AAA-BD62-D404-D4C7A59BB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0C3BA-6CC3-C373-5177-C2A43531C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31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603A-9098-6D26-F646-545C81B1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07B18-BB00-57A0-AB9A-52374C5B3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B6781-274D-5195-19B8-873F4CE6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DBAA-FC6B-8F38-FA75-2E2056147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95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74117-2506-2355-9533-7EC86832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4527592-7564-A41C-DED6-52E8C145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C82EF25-315E-6745-5736-5DC8081E4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0C24A1-AFCA-AE62-F60F-96706AE5B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831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F0CC-3311-418C-BAE3-6E45ED20E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98B4AF-60E0-2AFC-E21F-98620E8B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D68E961-0327-476E-9CD4-8C28AC3E1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F7EFB8-9856-92A7-E51C-53FD38C52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9E06-6CDC-092A-EC2A-982334ED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F65224-3211-406F-8C99-29C8BC672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1B2B00-C428-D4C0-2A90-0F1FDEDE0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DAFA5-43A6-CBA2-15CB-732A04FC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27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(kan alle vier zijn)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47C5-2DFA-D749-F70C-DC3467A8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533E995-CC1E-D5B2-44AF-D3294A740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90009F6-8F93-B5BB-6800-C610F894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AE5099-8049-55A5-9758-3B7F3353C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848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3A05-5356-1D8A-0858-E97ED3D4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5DDA47-4EBE-BBDD-92C9-6C6D0D83C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CC2D60D-7B2C-88C8-4061-90CC77D2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233C2D-AC0C-D71B-D1E8-D871E9D28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57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ED94-0770-BBA4-35AA-169CA0D7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CBAD0A7-EFD0-33B4-1BC9-2ADDA0D73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3934D85-B76D-87A8-EC37-B21DEC023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F6B098-5015-5184-5885-F67BFD91F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514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BD79-4478-3C2E-CD3D-50C8887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20C89D5-FEE8-D74A-83B6-619B9EB0F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5B731E-23C1-AAD7-CEAB-D415D2FA3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Rooster is iets externs wat je erbij moet trekken (</a:t>
            </a:r>
            <a:r>
              <a:rPr lang="nl-NL" err="1"/>
              <a:t>ipv</a:t>
            </a:r>
            <a:r>
              <a:rPr lang="nl-NL"/>
              <a:t> ‘nu’ als tijd) Rooster komt dan uit de PIP uiteindelijk.</a:t>
            </a:r>
            <a:br>
              <a:rPr lang="nl-NL"/>
            </a:br>
            <a:br>
              <a:rPr lang="nl-NL"/>
            </a:br>
            <a:r>
              <a:rPr lang="en-US" err="1">
                <a:latin typeface="Fira Sans"/>
              </a:rPr>
              <a:t>Modelleer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 tot </a:t>
            </a:r>
            <a:r>
              <a:rPr lang="en-US" err="1">
                <a:latin typeface="Fira Sans"/>
              </a:rPr>
              <a:t>gegevensverwerking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neem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op in het </a:t>
            </a:r>
            <a:r>
              <a:rPr lang="en-US" err="1">
                <a:latin typeface="Fira Sans"/>
              </a:rPr>
              <a:t>organisatorisch</a:t>
            </a:r>
            <a:r>
              <a:rPr lang="en-US">
                <a:latin typeface="Fira Sans"/>
              </a:rPr>
              <a:t> (meta-)</a:t>
            </a:r>
            <a:r>
              <a:rPr lang="en-US" err="1">
                <a:latin typeface="Fira Sans"/>
              </a:rPr>
              <a:t>informatiemodel</a:t>
            </a:r>
            <a:r>
              <a:rPr lang="en-US">
                <a:latin typeface="Fira Sans"/>
              </a:rPr>
              <a:t>.</a:t>
            </a:r>
            <a:endParaRPr lang="en-US" b="1">
              <a:latin typeface="Fira Sans"/>
            </a:endParaRP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1B9B50-BB55-5F80-2FF0-EC91C2FD1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765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441F-C138-CDBF-28C9-02A9CC21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C6201C7-93F1-7F39-0824-463BB1584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CD1D2C-D8B4-CAA6-5D46-74AB41A5C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181930-8A5F-6729-52D4-946132661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342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3DD8-8E9E-BDB8-2E3E-65B7D602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5013E6-7812-FB47-182B-312DBA4DB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3E1315C-5BD7-0152-2BB7-E73FDF9E9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0C718-1D49-DDA5-524B-7C4C41FE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925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AF2B-60C1-DC69-6315-92359FD4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9688BF4-12BD-1E35-9F38-77ED14EC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ADE045E-0DCC-C5EC-5AA9-DA013A5EE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562F5-E482-4099-3545-85BAB9280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2360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AD15E-3DA7-A3A3-866C-15828C91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89C3B-CF8D-4E49-505E-CF498708F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E082DD-5160-C342-EB4C-B01CC82FB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DB55A9-3DC1-F257-14BF-35ECA132E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173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AE72-2297-D9CC-53EA-0AF7E23E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0E307DC-F15A-A7EE-C353-D9C71B2E7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A7B7B7-CBDA-13F7-BACD-71500DF76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7DD8F4-4AEB-58B5-C847-94080562A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39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8FC4-0D70-4238-D361-B8EF4B30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C364C2E-6EF5-4366-C6B5-312EF403B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7799574-15BF-AB4C-C678-31BDB7B70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807413-E524-0521-DFB6-4310CFC95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208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SIEM/SOC security incident management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601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055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2AB4A-7609-39AF-3DA6-2A54E63D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61692D-E7FD-87CA-A1E8-1B4F2D2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9727B7-8825-93C8-951D-FB60DD0E7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D0006D-3893-C1B9-EFEE-5AAA5A50B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937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899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421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678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69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0029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3AA1-22A6-26EF-FFEF-25C9F97A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813901-88EC-CE8E-0CD7-9BB89704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F78695-8961-2639-D9B9-47B3A7362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Rooster is iets externs wat je erbij moet trekken (</a:t>
            </a:r>
            <a:r>
              <a:rPr lang="nl-NL" err="1"/>
              <a:t>ipv</a:t>
            </a:r>
            <a:r>
              <a:rPr lang="nl-NL"/>
              <a:t> ‘nu’ als tijd) Rooster komt dan uit de PIP uiteindelijk.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E7F694-4938-37BD-7915-A4790C660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7252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BCC5-414E-DC52-2751-C6D56DC0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2ECC979-5596-05E3-1999-00F1FE3D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1A2312-95FF-0231-D0EA-D593047A6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E19158-4E73-25C7-A61A-6E6310F15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1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3391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1D13-09BE-7963-D1A8-10C1DA5C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EF49F-048E-CDC8-4A9F-E93A3549C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061ED-AF31-D58A-A65C-9EF269D8D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CC02-8872-9EF7-AF5F-A9482F125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34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601E-A999-89A0-8FEA-56E0F8B6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B023C1-FCE5-4742-12E1-44F14F7D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54AA38-3B1F-DA9D-51EE-F8831311C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9FFC06-963F-AF8F-E341-5A7E74E11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265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22-06-2025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22-06-2025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customXml" Target="../ink/ink1.xml"/><Relationship Id="rId10" Type="http://schemas.openxmlformats.org/officeDocument/2006/relationships/image" Target="../media/image470.png"/><Relationship Id="rId4" Type="http://schemas.openxmlformats.org/officeDocument/2006/relationships/image" Target="../media/image29.svg"/><Relationship Id="rId9" Type="http://schemas.openxmlformats.org/officeDocument/2006/relationships/customXml" Target="../ink/ink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60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hyperlink" Target="mailto:michiel.trimpe@vng.nl" TargetMode="External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AuthZEN</a:t>
            </a:r>
            <a:r>
              <a:rPr lang="nl-NL">
                <a:latin typeface="Fira Sans SemiBold"/>
              </a:rPr>
              <a:t> en FTV</a:t>
            </a:r>
            <a:r>
              <a:rPr lang="en-US">
                <a:latin typeface="Fira Sans SemiBold"/>
              </a:rPr>
              <a:t> </a:t>
            </a:r>
            <a:r>
              <a:rPr lang="en-US" dirty="0">
                <a:latin typeface="Fira Sans SemiBold"/>
              </a:rPr>
              <a:t>in de </a:t>
            </a:r>
            <a:br>
              <a:rPr lang="en-US" dirty="0">
                <a:latin typeface="Fira Sans SemiBold"/>
              </a:rPr>
            </a:br>
            <a:r>
              <a:rPr lang="en-US" dirty="0">
                <a:latin typeface="Fira Sans SemiBold"/>
              </a:rPr>
              <a:t>IAM </a:t>
            </a:r>
            <a:r>
              <a:rPr lang="en-US" dirty="0" err="1">
                <a:latin typeface="Fira Sans SemiBold"/>
              </a:rPr>
              <a:t>architectuur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en-US"/>
              <a:t>Michiel Trimpe –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Toegangsverlening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5546-0691-7AA9-9AD5-54E49E69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2017 was Broken Authentication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5C49-29CF-2C54-92DD-B12822CE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73" y="1481611"/>
            <a:ext cx="10000454" cy="50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EE4FE1-9880-E985-B945-27F84BCB0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6432-775B-970B-6928-065DE189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Standaardisatie van authenticatie</a:t>
            </a:r>
          </a:p>
        </p:txBody>
      </p:sp>
      <p:pic>
        <p:nvPicPr>
          <p:cNvPr id="1026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BCB8AD85-FB97-7585-CD0B-D48A2419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895601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433F12-A1B2-4D2B-5D11-9D7CB3A1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45" y="2498238"/>
            <a:ext cx="293573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AEE1FE-F929-3ECB-6A84-DAC46197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47E8-135B-0FB6-DA36-B28D4E1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Sinds 2021 is Broken Access Control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04CAA-A797-2F64-5BE4-AFE8D7DD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22821-A4AA-67F5-FBF0-37FD8AA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32" y="1474668"/>
            <a:ext cx="9978735" cy="50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01F39B-AA6C-47B2-0AF0-4B7B7AD8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9FCB-90EC-274E-92F2-6279F063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Standaardisatie </a:t>
            </a:r>
            <a:r>
              <a:rPr lang="en-US" dirty="0"/>
              <a:t>van </a:t>
            </a:r>
            <a:r>
              <a:rPr lang="en-US" dirty="0" err="1"/>
              <a:t>autorisatie</a:t>
            </a:r>
            <a:r>
              <a:rPr lang="en-US" dirty="0"/>
              <a:t> …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735B9-56F4-1A42-AAE6-B84147006FCB}"/>
              </a:ext>
            </a:extLst>
          </p:cNvPr>
          <p:cNvSpPr txBox="1"/>
          <p:nvPr/>
        </p:nvSpPr>
        <p:spPr>
          <a:xfrm>
            <a:off x="4740239" y="1885950"/>
            <a:ext cx="17283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604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5D31BB-A358-0DA7-5DD6-14383504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858-ACCB-09EE-C553-61281CB5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IAM’s “Come back in 30 minutes”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EC99-D307-8587-BBA0-5FD51A4F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 dirty="0"/>
              <a:t>Huidige IAM architecturen hebben vaak maar één technisch koppelvlak dat invloed op het applicatielandschap uit kan oefenen: authenticatie- en refresh tokens en de metadata (zoals scopes) die zij bevatten.</a:t>
            </a:r>
          </a:p>
          <a:p>
            <a:r>
              <a:rPr lang="en-NL" dirty="0"/>
              <a:t>Standaarden als CAEP (OpenID </a:t>
            </a:r>
            <a:r>
              <a:rPr lang="en-GB" dirty="0"/>
              <a:t>Continuous Access Evaluation Profile) </a:t>
            </a:r>
            <a:r>
              <a:rPr lang="en-GB" dirty="0" err="1"/>
              <a:t>brengen</a:t>
            </a:r>
            <a:r>
              <a:rPr lang="en-GB" dirty="0"/>
              <a:t> </a:t>
            </a:r>
            <a:r>
              <a:rPr lang="en-GB" dirty="0" err="1"/>
              <a:t>daar</a:t>
            </a:r>
            <a:r>
              <a:rPr lang="en-GB" dirty="0"/>
              <a:t> </a:t>
            </a:r>
            <a:r>
              <a:rPr lang="en-GB" dirty="0" err="1"/>
              <a:t>verbetering</a:t>
            </a:r>
            <a:r>
              <a:rPr lang="en-GB" dirty="0"/>
              <a:t> in, maar </a:t>
            </a:r>
            <a:r>
              <a:rPr lang="en-GB" dirty="0" err="1"/>
              <a:t>adresseren</a:t>
            </a:r>
            <a:r>
              <a:rPr lang="en-GB" dirty="0"/>
              <a:t> </a:t>
            </a:r>
            <a:r>
              <a:rPr lang="en-GB" dirty="0" err="1"/>
              <a:t>vooral</a:t>
            </a:r>
            <a:r>
              <a:rPr lang="en-GB" dirty="0"/>
              <a:t> </a:t>
            </a:r>
            <a:r>
              <a:rPr lang="en-GB" dirty="0" err="1"/>
              <a:t>gegevens</a:t>
            </a:r>
            <a:r>
              <a:rPr lang="en-GB" dirty="0"/>
              <a:t> in </a:t>
            </a:r>
            <a:r>
              <a:rPr lang="en-GB" dirty="0" err="1"/>
              <a:t>authenticatie</a:t>
            </a:r>
            <a:r>
              <a:rPr lang="en-GB" dirty="0"/>
              <a:t> tokens.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3D539D-B3B2-1438-E3EF-CB1751243395}"/>
              </a:ext>
            </a:extLst>
          </p:cNvPr>
          <p:cNvSpPr/>
          <p:nvPr/>
        </p:nvSpPr>
        <p:spPr>
          <a:xfrm rot="21000046">
            <a:off x="8463676" y="5128033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NLGov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profiel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 de OpenID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AuthZEN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Authorization API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3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D6BCBD-2DF4-E030-A151-7159905D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0203-6CC8-5009-E02F-3892A7DC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Zonder modellering zijn logs maar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8BEE-5952-92D1-A8FB-9D6265B2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 dirty="0"/>
              <a:t>De handelingen die tussen authenticatie en token refresh plaats vinden worden, in het beste geval, achteraf ontvangen door de SIEM/SOC.</a:t>
            </a:r>
          </a:p>
          <a:p>
            <a:r>
              <a:rPr lang="en-NL" dirty="0"/>
              <a:t>Deze zijn echter zelden voorzien van gedegen informatiemodellering. Daardoor kan het SIEM/SOC deze niet effectief analyseren en controleren.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297C20-C473-7CB9-27C5-8F8821496FF9}"/>
              </a:ext>
            </a:extLst>
          </p:cNvPr>
          <p:cNvSpPr/>
          <p:nvPr/>
        </p:nvSpPr>
        <p:spPr>
          <a:xfrm rot="21000046">
            <a:off x="8463676" y="5535586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Toegangsbeslissingen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6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B662AE9-3460-C179-F9EE-ACAC75C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B36C-D14E-D5F7-D773-D421E5DA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Zonder </a:t>
            </a:r>
            <a:r>
              <a:rPr lang="en-NL" sz="3800" dirty="0"/>
              <a:t>toegangsbeleid zijn rollen maar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6FAC-012D-65A6-C679-8E8A292B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NL" dirty="0"/>
              <a:t>Voor toegangsbeheer is de IAM infrastructuur vaak beperkt tot het al dan niet toekennen van rollen.</a:t>
            </a:r>
          </a:p>
          <a:p>
            <a:r>
              <a:rPr lang="en-NL" dirty="0"/>
              <a:t>De IAM organisatie heeft vaak geen duidelijk inzicht in de rechten die deze rollen effectief verlenen.</a:t>
            </a:r>
          </a:p>
          <a:p>
            <a:r>
              <a:rPr lang="en-NL" dirty="0"/>
              <a:t>Fijnmazig toegangsbeheer: </a:t>
            </a:r>
          </a:p>
          <a:p>
            <a:pPr lvl="1"/>
            <a:r>
              <a:rPr lang="en-NL" dirty="0"/>
              <a:t>is alleen beschikbaar als het in applicaties wordt ingebouwd. </a:t>
            </a:r>
          </a:p>
          <a:p>
            <a:pPr lvl="1"/>
            <a:r>
              <a:rPr lang="en-NL" dirty="0"/>
              <a:t>wordt vaak beheerd door functioneel beheerders buiten de IAM organisatie.</a:t>
            </a:r>
          </a:p>
          <a:p>
            <a:pPr lvl="1"/>
            <a:r>
              <a:rPr lang="en-GB" dirty="0"/>
              <a:t>doc</a:t>
            </a:r>
            <a:r>
              <a:rPr lang="en-NL" dirty="0"/>
              <a:t>umentatie is veelal ontoereikend.</a:t>
            </a:r>
          </a:p>
          <a:p>
            <a:endParaRPr lang="en-N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BF0BFA2-83B3-63BE-3F89-12CE720AC3AB}"/>
              </a:ext>
            </a:extLst>
          </p:cNvPr>
          <p:cNvSpPr/>
          <p:nvPr/>
        </p:nvSpPr>
        <p:spPr>
          <a:xfrm rot="21000046">
            <a:off x="8521403" y="5537897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het Register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Toegangsbeleid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5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D7D9635-F184-65EB-64CE-911068A1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E18B-0ABE-C8AA-4C2B-388DA451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C1: Implement Access Control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71A97-D747-6A2E-C915-134348250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0E1966-0EF9-A005-2394-9B10F6E6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0"/>
            <a:ext cx="11691257" cy="68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Policy as Code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Toegangsbeleid van applicaties naar IAM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7063-C68D-A1B0-8710-72C08126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E54EBE-946A-1C9D-AACA-11F7353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4" y="1862931"/>
            <a:ext cx="11503752" cy="31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4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Federatieve Toegangsverlening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Team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Policy as Code == Policy out of the Code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9E97A3-E2B4-5676-986B-A0DCC5CD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4BA4B38D-8624-8364-87E4-F40247707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C4694B0-1CAD-7EE8-2D46-3F17908C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0971758-8BFE-F0EA-E4A3-EA55C228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F9B0E5B-5929-F950-D84D-AF8EBDAE51E2}"/>
              </a:ext>
            </a:extLst>
          </p:cNvPr>
          <p:cNvSpPr/>
          <p:nvPr/>
        </p:nvSpPr>
        <p:spPr>
          <a:xfrm>
            <a:off x="5257800" y="3688080"/>
            <a:ext cx="1676400" cy="1066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C4F8-5C11-C5D9-D5EC-14F825DB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BF29-326B-3B4C-6B88-860DF6FA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Policy as Code == Policy out of the Code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6CDBA7E-6F82-A56F-D038-142B8B56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1625" cy="435133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Fira Sans"/>
                <a:ea typeface="+mn-lt"/>
                <a:cs typeface="+mn-lt"/>
              </a:rPr>
              <a:t>Policies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verhuizen</a:t>
            </a:r>
            <a:r>
              <a:rPr lang="en-US" sz="2400" dirty="0">
                <a:latin typeface="Fira Sans"/>
                <a:ea typeface="+mn-lt"/>
                <a:cs typeface="+mn-lt"/>
              </a:rPr>
              <a:t> van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naar</a:t>
            </a:r>
            <a:r>
              <a:rPr lang="en-US" sz="2400" dirty="0">
                <a:latin typeface="Fira Sans"/>
                <a:ea typeface="+mn-lt"/>
                <a:cs typeface="+mn-lt"/>
              </a:rPr>
              <a:t> de IAM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oplossing</a:t>
            </a:r>
            <a:r>
              <a:rPr lang="en-US" sz="2400" dirty="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 dirty="0" err="1">
                <a:latin typeface="Fira Sans"/>
                <a:ea typeface="+mn-lt"/>
                <a:cs typeface="+mn-lt"/>
              </a:rPr>
              <a:t>Levenscyclus</a:t>
            </a:r>
            <a:r>
              <a:rPr lang="en-US" sz="2400" dirty="0">
                <a:latin typeface="Fira Sans"/>
                <a:ea typeface="+mn-lt"/>
                <a:cs typeface="+mn-lt"/>
              </a:rPr>
              <a:t> van policies (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kan</a:t>
            </a:r>
            <a:r>
              <a:rPr lang="en-US" sz="2400" dirty="0">
                <a:latin typeface="Fira Sans"/>
                <a:ea typeface="+mn-lt"/>
                <a:cs typeface="+mn-lt"/>
              </a:rPr>
              <a:t>)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losgekoppeld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worden</a:t>
            </a:r>
            <a:r>
              <a:rPr lang="en-US" sz="2400" dirty="0">
                <a:latin typeface="Fira Sans"/>
                <a:ea typeface="+mn-lt"/>
                <a:cs typeface="+mn-lt"/>
              </a:rPr>
              <a:t> van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Policies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worden</a:t>
            </a:r>
            <a:r>
              <a:rPr lang="en-US" sz="2400" dirty="0">
                <a:latin typeface="Fira Sans"/>
                <a:ea typeface="+mn-lt"/>
                <a:cs typeface="+mn-lt"/>
              </a:rPr>
              <a:t> met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dezelfde</a:t>
            </a:r>
            <a:r>
              <a:rPr lang="en-US" sz="2400" dirty="0">
                <a:latin typeface="Fira Sans"/>
                <a:ea typeface="+mn-lt"/>
                <a:cs typeface="+mn-lt"/>
              </a:rPr>
              <a:t>, of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meer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zorg</a:t>
            </a:r>
            <a:r>
              <a:rPr lang="en-US" sz="2400" dirty="0">
                <a:latin typeface="Fira Sans"/>
                <a:ea typeface="+mn-lt"/>
                <a:cs typeface="+mn-lt"/>
              </a:rPr>
              <a:t>,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als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gewone</a:t>
            </a:r>
            <a:r>
              <a:rPr lang="en-US" sz="2400" dirty="0">
                <a:latin typeface="Fira Sans"/>
                <a:ea typeface="+mn-lt"/>
                <a:cs typeface="+mn-lt"/>
              </a:rPr>
              <a:t> code.</a:t>
            </a:r>
          </a:p>
          <a:p>
            <a:pPr marL="0" indent="0">
              <a:buNone/>
            </a:pPr>
            <a:endParaRPr lang="en-US" sz="24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46340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Policy </a:t>
            </a:r>
            <a:r>
              <a:rPr lang="nl-NL" dirty="0" err="1">
                <a:latin typeface="Fira Sans SemiBold"/>
              </a:rPr>
              <a:t>Enforcement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Hoe verloopt moderne toegangscontrole in de praktijk?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2429-136D-889D-2F98-9E66FB265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928FA-3ED3-E0D7-BFEB-D17C15C8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1CB7E1-393E-737E-17D1-884254B7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559B7-76EE-F874-0CE6-35A3AFED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5624"/>
            <a:ext cx="11398802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1. </a:t>
            </a:r>
            <a:r>
              <a:rPr lang="en-US" err="1">
                <a:latin typeface="Fira Sans SemiBold"/>
              </a:rPr>
              <a:t>Aanvrager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dient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verwerkingsverzoek</a:t>
            </a:r>
            <a:r>
              <a:rPr lang="en-US">
                <a:latin typeface="Fira Sans SemiBold"/>
              </a:rPr>
              <a:t> in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Medewerker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vraagt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zaaktype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‘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verlening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parkeervergunning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’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2. PEP </a:t>
            </a:r>
            <a:r>
              <a:rPr lang="en-US" err="1">
                <a:latin typeface="Fira Sans SemiBold"/>
              </a:rPr>
              <a:t>biedt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verzoek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Vervolgens conform 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OpenID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AuthZEN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73491E-0445-0E53-943D-5089D214CF58}"/>
              </a:ext>
            </a:extLst>
          </p:cNvPr>
          <p:cNvSpPr txBox="1"/>
          <p:nvPr/>
        </p:nvSpPr>
        <p:spPr>
          <a:xfrm>
            <a:off x="1098622" y="5387479"/>
            <a:ext cx="429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>
                <a:latin typeface="Fira Sans Light" panose="020B0403050000020004" pitchFamily="34" charset="0"/>
              </a:rPr>
              <a:t>De PDP </a:t>
            </a:r>
            <a:r>
              <a:rPr lang="en-US" sz="1800" err="1">
                <a:latin typeface="Fira Sans Light" panose="020B0403050000020004" pitchFamily="34" charset="0"/>
              </a:rPr>
              <a:t>kan</a:t>
            </a:r>
            <a:r>
              <a:rPr lang="en-US" sz="1800">
                <a:latin typeface="Fira Sans Light" panose="020B0403050000020004" pitchFamily="34" charset="0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8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centraal</a:t>
            </a:r>
            <a:r>
              <a:rPr lang="nl-NL" sz="1800" u="none" strike="noStrike">
                <a:solidFill>
                  <a:srgbClr val="000000"/>
                </a:solidFill>
                <a:effectLst/>
                <a:latin typeface="Fira Sans Light" panose="020B0403050000020004" pitchFamily="34" charset="0"/>
              </a:rPr>
              <a:t> draaien als IAM-component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Fira Sans Light" panose="020B0403050000020004" pitchFamily="34" charset="0"/>
              </a:rPr>
              <a:t>of </a:t>
            </a:r>
            <a:r>
              <a:rPr lang="en-US" sz="1800" err="1">
                <a:latin typeface="Fira Sans Medium" panose="020B0503050000020004" pitchFamily="34" charset="0"/>
              </a:rPr>
              <a:t>lokaal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als</a:t>
            </a:r>
            <a:r>
              <a:rPr lang="en-US" sz="1800">
                <a:latin typeface="Fira Sans Light" panose="020B0403050000020004" pitchFamily="34" charset="0"/>
              </a:rPr>
              <a:t> module </a:t>
            </a:r>
            <a:r>
              <a:rPr lang="en-US" sz="1800" err="1">
                <a:latin typeface="Fira Sans Light" panose="020B0403050000020004" pitchFamily="34" charset="0"/>
              </a:rPr>
              <a:t>bij</a:t>
            </a:r>
            <a:r>
              <a:rPr lang="en-US" sz="1800">
                <a:latin typeface="Fira Sans Light" panose="020B0403050000020004" pitchFamily="34" charset="0"/>
              </a:rPr>
              <a:t> de </a:t>
            </a:r>
            <a:r>
              <a:rPr lang="en-US" sz="1800" err="1">
                <a:latin typeface="Fira Sans Light" panose="020B0403050000020004" pitchFamily="34" charset="0"/>
              </a:rPr>
              <a:t>applicatie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draaien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voor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snellere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beslissingen</a:t>
            </a:r>
            <a:r>
              <a:rPr lang="en-US" sz="1800">
                <a:latin typeface="Bradley Hand" pitchFamily="2" charset="77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subject, action, resource &amp; context met Authorization API in IAM stack.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3. PDP </a:t>
            </a:r>
            <a:r>
              <a:rPr lang="en-US" sz="4000" err="1">
                <a:latin typeface="Fira Sans SemiBold"/>
              </a:rPr>
              <a:t>toetst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uit</a:t>
            </a:r>
            <a:r>
              <a:rPr lang="en-US" sz="4000">
                <a:latin typeface="Fira Sans SemiBold"/>
              </a:rPr>
              <a:t> PAP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Het verzoek wordt getoetst aan het</a:t>
            </a:r>
            <a:r>
              <a:rPr lang="nl-NL" sz="240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/>
              <a:t>Beleid wordt beheerd in het </a:t>
            </a:r>
            <a:r>
              <a:rPr lang="nl-NL" sz="240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/>
              <a:t>De PAP stelt versies van het beleid beschikbaar aan het </a:t>
            </a:r>
            <a:r>
              <a:rPr lang="nl-NL" sz="2400">
                <a:latin typeface="Fira Sans Medium" panose="020B0503050000020004" pitchFamily="34" charset="0"/>
              </a:rPr>
              <a:t>Policy </a:t>
            </a:r>
            <a:r>
              <a:rPr lang="nl-NL" sz="2400" err="1">
                <a:latin typeface="Fira Sans Medium" panose="020B0503050000020004" pitchFamily="34" charset="0"/>
              </a:rPr>
              <a:t>Decision</a:t>
            </a:r>
            <a:r>
              <a:rPr lang="nl-NL" sz="240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PAP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alleen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parkeervergunningen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4. PIP </a:t>
            </a:r>
            <a:r>
              <a:rPr lang="en-US" err="1">
                <a:latin typeface="Fira Sans SemiBold"/>
              </a:rPr>
              <a:t>verrijkt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herleidbare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PIP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haalt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van </a:t>
            </a:r>
            <a:endParaRPr lang="en-US" sz="2400" dirty="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baliemedewerker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5. Uniform </a:t>
            </a:r>
            <a:r>
              <a:rPr lang="en-US" err="1">
                <a:latin typeface="Fira Sans SemiBold"/>
              </a:rPr>
              <a:t>vastgeleggen</a:t>
            </a:r>
            <a:r>
              <a:rPr lang="en-US">
                <a:latin typeface="Fira Sans SemiBold"/>
              </a:rPr>
              <a:t> in het </a:t>
            </a:r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Toegangsbeslissingen worden </a:t>
            </a:r>
            <a:r>
              <a:rPr lang="nl-NL" sz="240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/>
              <a:t>Door inzet van </a:t>
            </a:r>
            <a:r>
              <a:rPr lang="nl-NL" sz="2400">
                <a:latin typeface="Fira Sans Medium" panose="020B0503050000020004" pitchFamily="34" charset="0"/>
              </a:rPr>
              <a:t>PAP en PIP met </a:t>
            </a:r>
            <a:r>
              <a:rPr lang="nl-NL" sz="2400" err="1">
                <a:latin typeface="Fira Sans Medium" panose="020B0503050000020004" pitchFamily="34" charset="0"/>
              </a:rPr>
              <a:t>historisering</a:t>
            </a:r>
            <a:r>
              <a:rPr lang="nl-NL" sz="2400">
                <a:latin typeface="Fira Sans Medium" panose="020B0503050000020004" pitchFamily="34" charset="0"/>
              </a:rPr>
              <a:t> </a:t>
            </a:r>
            <a:r>
              <a:rPr lang="nl-NL" sz="2400"/>
              <a:t>zijn eerdere beslissingen </a:t>
            </a:r>
            <a:r>
              <a:rPr lang="nl-NL" sz="240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legt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, 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versie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van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uit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PIP vast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6.  PDP </a:t>
            </a:r>
            <a:r>
              <a:rPr lang="en-US" err="1">
                <a:latin typeface="Fira Sans SemiBold"/>
              </a:rPr>
              <a:t>retourneert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Fira Sans"/>
              </a:rPr>
              <a:t>Conform de </a:t>
            </a:r>
            <a:r>
              <a:rPr lang="en-US" sz="2400">
                <a:latin typeface="Fira Sans Medium" panose="020B0503050000020004" pitchFamily="34" charset="0"/>
              </a:rPr>
              <a:t>OpenID </a:t>
            </a:r>
            <a:r>
              <a:rPr lang="en-US" sz="2400" err="1">
                <a:latin typeface="Fira Sans Medium" panose="020B0503050000020004" pitchFamily="34" charset="0"/>
              </a:rPr>
              <a:t>AuthZEN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 err="1">
                <a:latin typeface="Fira Sans"/>
              </a:rPr>
              <a:t>standaard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bevat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antwoord</a:t>
            </a:r>
            <a:r>
              <a:rPr lang="en-US" sz="2400">
                <a:latin typeface="Fira Sans"/>
              </a:rPr>
              <a:t> van de PDP: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Toegangsbeslissing</a:t>
            </a:r>
            <a:endParaRPr lang="en-US" sz="2400">
              <a:latin typeface="Fira Sans Medium" panose="020B0503050000020004" pitchFamily="3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Uitleg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beargumentatie</a:t>
            </a:r>
            <a:endParaRPr lang="en-US" sz="240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>
                <a:latin typeface="Fira Sans Medium" panose="020B0503050000020004" pitchFamily="34" charset="0"/>
              </a:rPr>
              <a:t>Step-up </a:t>
            </a:r>
            <a:r>
              <a:rPr lang="en-US" sz="2400" err="1">
                <a:latin typeface="Fira Sans Medium" panose="020B0503050000020004" pitchFamily="34" charset="0"/>
              </a:rPr>
              <a:t>indicaties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>
                <a:latin typeface="Fira Sans"/>
              </a:rPr>
              <a:t>(</a:t>
            </a:r>
            <a:r>
              <a:rPr lang="en-US" sz="2400" err="1">
                <a:latin typeface="Fira Sans"/>
              </a:rPr>
              <a:t>indien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afgewezen</a:t>
            </a:r>
            <a:r>
              <a:rPr lang="en-US" sz="2400">
                <a:latin typeface="Fira Sans"/>
              </a:rPr>
              <a:t>) </a:t>
            </a:r>
            <a:r>
              <a:rPr lang="en-US" sz="2400" err="1">
                <a:latin typeface="Fira Sans"/>
              </a:rPr>
              <a:t>waarmee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verzoek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nogmaals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ingediend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kan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worden</a:t>
            </a:r>
            <a:r>
              <a:rPr lang="en-US" sz="2400">
                <a:latin typeface="Fira Sans"/>
              </a:rPr>
              <a:t> </a:t>
            </a:r>
            <a:endParaRPr lang="en-US" sz="2400"/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"/>
              </a:rPr>
              <a:t>Voorwaarden</a:t>
            </a:r>
            <a:r>
              <a:rPr lang="en-US" sz="2400">
                <a:latin typeface="Fira Sans"/>
              </a:rPr>
              <a:t> </a:t>
            </a:r>
            <a:r>
              <a:rPr lang="en-US" sz="2400">
                <a:latin typeface="Fira Sans Medium" panose="020B0503050000020004" pitchFamily="34" charset="0"/>
              </a:rPr>
              <a:t>(</a:t>
            </a:r>
            <a:r>
              <a:rPr lang="en-US" sz="2400" err="1">
                <a:latin typeface="Fira Sans Medium" panose="020B0503050000020004" pitchFamily="34" charset="0"/>
              </a:rPr>
              <a:t>restbeleid</a:t>
            </a:r>
            <a:r>
              <a:rPr lang="en-US" sz="2400">
                <a:latin typeface="Fira Sans Medium" panose="020B0503050000020004" pitchFamily="34" charset="0"/>
              </a:rPr>
              <a:t>) </a:t>
            </a:r>
            <a:r>
              <a:rPr lang="en-US" sz="2400">
                <a:latin typeface="Fira Sans"/>
              </a:rPr>
              <a:t>die </a:t>
            </a:r>
            <a:r>
              <a:rPr lang="en-US" sz="2400" err="1">
                <a:latin typeface="Fira Sans"/>
              </a:rPr>
              <a:t>afdwingbaar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zijn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bij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toestemming</a:t>
            </a:r>
            <a:endParaRPr lang="en-US" sz="2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60000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PDP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geeft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toestemming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mits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BSN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is op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laatste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4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tekens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Federatief Datastelsel, de “Wat-kan:” tak van Realisatie IBDS, werkt aan afspraken.</a:t>
            </a:r>
          </a:p>
          <a:p>
            <a:pPr marL="0" indent="0">
              <a:buNone/>
            </a:pPr>
            <a:r>
              <a:rPr lang="en-NL" dirty="0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en-US" dirty="0"/>
              <a:t>wat </a:t>
            </a:r>
            <a:r>
              <a:rPr lang="en-US" dirty="0" err="1"/>
              <a:t>afspraken</a:t>
            </a:r>
            <a:r>
              <a:rPr lang="en-US" dirty="0"/>
              <a:t> over </a:t>
            </a:r>
            <a:r>
              <a:rPr lang="en-US" dirty="0" err="1"/>
              <a:t>toegangsverlening</a:t>
            </a:r>
            <a:r>
              <a:rPr lang="en-US" dirty="0"/>
              <a:t> in </a:t>
            </a:r>
            <a:r>
              <a:rPr lang="en-US" dirty="0" err="1"/>
              <a:t>federatieve</a:t>
            </a:r>
            <a:r>
              <a:rPr lang="en-US" dirty="0"/>
              <a:t> </a:t>
            </a:r>
            <a:r>
              <a:rPr lang="en-US" dirty="0" err="1"/>
              <a:t>stelsels</a:t>
            </a:r>
            <a:r>
              <a:rPr lang="en-US" dirty="0"/>
              <a:t> </a:t>
            </a: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.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7.  PEP </a:t>
            </a:r>
            <a:r>
              <a:rPr lang="en-US" err="1">
                <a:latin typeface="Fira Sans SemiBold"/>
              </a:rPr>
              <a:t>dwingt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af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(restbeleid) 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nageleefd kunnen 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(of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proxy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ervoor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wijst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om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middernacht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af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8.  </a:t>
            </a:r>
            <a:r>
              <a:rPr lang="en-US" sz="4000" err="1">
                <a:latin typeface="Fira Sans SemiBold"/>
              </a:rPr>
              <a:t>Verwerker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deelt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resultaat</a:t>
            </a:r>
            <a:r>
              <a:rPr lang="en-US" sz="4000">
                <a:latin typeface="Fira Sans SemiBold"/>
              </a:rPr>
              <a:t> met </a:t>
            </a:r>
            <a:r>
              <a:rPr lang="en-US" sz="4000" err="1">
                <a:latin typeface="Fira Sans SemiBold"/>
              </a:rPr>
              <a:t>aanvrager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/>
              <a:t>Aanvrager</a:t>
            </a:r>
            <a:r>
              <a:rPr lang="en-US" sz="2400"/>
              <a:t> </a:t>
            </a:r>
            <a:r>
              <a:rPr lang="en-US" sz="2400" err="1"/>
              <a:t>ontvangt</a:t>
            </a:r>
            <a:r>
              <a:rPr lang="en-US" sz="2400"/>
              <a:t> </a:t>
            </a:r>
            <a:r>
              <a:rPr lang="en-US" sz="2400" err="1"/>
              <a:t>verwerkingsresultaat</a:t>
            </a:r>
            <a:endParaRPr lang="nl-NL" sz="2400"/>
          </a:p>
          <a:p>
            <a:pPr marL="0" indent="0">
              <a:buNone/>
            </a:pPr>
            <a:r>
              <a:rPr lang="nl-NL" sz="2400"/>
              <a:t>✅ </a:t>
            </a:r>
            <a:r>
              <a:rPr lang="nl-NL" sz="2400">
                <a:latin typeface="Fira Sans Medium" panose="020B0503050000020004" pitchFamily="34" charset="0"/>
              </a:rPr>
              <a:t>Goedgekeurd</a:t>
            </a:r>
            <a:r>
              <a:rPr lang="nl-NL" sz="2400"/>
              <a:t> → </a:t>
            </a:r>
          </a:p>
          <a:p>
            <a:pPr lvl="1"/>
            <a:r>
              <a:rPr lang="nl-NL" sz="2000"/>
              <a:t>Resultaat wordt verstrekt</a:t>
            </a:r>
          </a:p>
          <a:p>
            <a:pPr marL="0" indent="0">
              <a:buNone/>
            </a:pPr>
            <a:r>
              <a:rPr lang="nl-NL" sz="2400"/>
              <a:t>❌ </a:t>
            </a:r>
            <a:r>
              <a:rPr lang="nl-NL" sz="2400">
                <a:latin typeface="Fira Sans Medium" panose="020B0503050000020004" pitchFamily="34" charset="0"/>
              </a:rPr>
              <a:t>Afgewezen</a:t>
            </a:r>
            <a:r>
              <a:rPr lang="nl-NL" sz="2400"/>
              <a:t> →</a:t>
            </a:r>
          </a:p>
          <a:p>
            <a:pPr lvl="1"/>
            <a:r>
              <a:rPr lang="nl-NL" sz="2000"/>
              <a:t>Reden voor afwijzing</a:t>
            </a:r>
          </a:p>
          <a:p>
            <a:pPr lvl="1"/>
            <a:r>
              <a:rPr lang="nl-NL" sz="2000"/>
              <a:t>Tips voor </a:t>
            </a:r>
            <a:r>
              <a:rPr lang="nl-NL" sz="2000" err="1"/>
              <a:t>herindiening</a:t>
            </a:r>
            <a:r>
              <a:rPr lang="nl-NL" sz="2000"/>
              <a:t> (</a:t>
            </a:r>
            <a:r>
              <a:rPr lang="nl-NL" sz="2000" err="1"/>
              <a:t>step-up</a:t>
            </a:r>
            <a:r>
              <a:rPr lang="nl-NL" sz="200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108" y="40481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 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met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BSN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7F65-0295-A083-A41B-C7552828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036DBF-5F3B-C9DC-4693-82EAF611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Ontwerp van toegangsverlening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CEA764A-73C2-DF96-E5D4-6BF913710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Hoe ontwerp je toegangsverlening in een EAM architectuur?</a:t>
            </a:r>
          </a:p>
        </p:txBody>
      </p:sp>
    </p:spTree>
    <p:extLst>
      <p:ext uri="{BB962C8B-B14F-4D97-AF65-F5344CB8AC3E}">
        <p14:creationId xmlns:p14="http://schemas.microsoft.com/office/powerpoint/2010/main" val="2297088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4295-FC90-0349-C15E-1B0284209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B5190-E377-DCE9-F3DC-514E6B2E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42" y="296862"/>
            <a:ext cx="10359657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2E83-834B-ED11-F09D-D5285F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EC5F-2FA3-1F02-196C-C32DEA4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Fira Sans SemiBold"/>
              </a:rPr>
              <a:t>Ontwerp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D861231-D915-3EEA-EB13-D39B8BC4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1625" cy="4351338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Fira Sans"/>
                <a:ea typeface="+mn-lt"/>
                <a:cs typeface="+mn-lt"/>
              </a:rPr>
              <a:t>Welke </a:t>
            </a:r>
            <a:r>
              <a:rPr lang="en-US" sz="2400" dirty="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informatie</a:t>
            </a:r>
            <a:r>
              <a:rPr lang="en-US" sz="2400" dirty="0">
                <a:latin typeface="Fira Sans"/>
                <a:ea typeface="+mn-lt"/>
                <a:cs typeface="+mn-lt"/>
              </a:rPr>
              <a:t> is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nodig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voor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toegangsverzoeken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en</a:t>
            </a:r>
            <a:r>
              <a:rPr lang="en-US" sz="2400" dirty="0">
                <a:latin typeface="Fira Sans"/>
                <a:ea typeface="+mn-lt"/>
                <a:cs typeface="+mn-lt"/>
              </a:rPr>
              <a:t> 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beslissingen</a:t>
            </a:r>
            <a:r>
              <a:rPr lang="en-US" sz="2400" dirty="0">
                <a:latin typeface="Fira Sans"/>
                <a:ea typeface="+mn-lt"/>
                <a:cs typeface="+mn-lt"/>
              </a:rPr>
              <a:t>?</a:t>
            </a:r>
            <a:endParaRPr lang="en-US" sz="2400" dirty="0">
              <a:latin typeface="Fira Sans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Fira Sans"/>
                <a:ea typeface="+mn-lt"/>
                <a:cs typeface="+mn-lt"/>
              </a:rPr>
              <a:t>Welke </a:t>
            </a:r>
            <a:r>
              <a:rPr lang="en-US" sz="2400" dirty="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functionaliteit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>
                <a:latin typeface="Fira Sans"/>
              </a:rPr>
              <a:t>is </a:t>
            </a:r>
            <a:r>
              <a:rPr lang="en-US" sz="2400" dirty="0" err="1">
                <a:latin typeface="Fira Sans"/>
              </a:rPr>
              <a:t>nodig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het </a:t>
            </a:r>
            <a:r>
              <a:rPr lang="en-US" sz="2400" dirty="0" err="1">
                <a:latin typeface="Fira Sans"/>
              </a:rPr>
              <a:t>afdwingen</a:t>
            </a:r>
            <a:r>
              <a:rPr lang="en-US" sz="2400" dirty="0">
                <a:latin typeface="Fira Sans"/>
              </a:rPr>
              <a:t> van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?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>
                <a:latin typeface="Fira Sans"/>
              </a:rPr>
              <a:t>Hoe </a:t>
            </a:r>
            <a:r>
              <a:rPr lang="en-US" sz="2400" dirty="0" err="1">
                <a:latin typeface="Fira Sans"/>
              </a:rPr>
              <a:t>bieden</a:t>
            </a:r>
            <a:r>
              <a:rPr lang="en-US" sz="2400" dirty="0">
                <a:latin typeface="Fira Sans"/>
              </a:rPr>
              <a:t> we </a:t>
            </a:r>
            <a:r>
              <a:rPr lang="en-US" sz="2400" dirty="0" err="1">
                <a:highlight>
                  <a:srgbClr val="FFFF00"/>
                </a:highlight>
                <a:latin typeface="Fira Sans"/>
              </a:rPr>
              <a:t>inzicht</a:t>
            </a:r>
            <a:r>
              <a:rPr lang="en-US" sz="2400" dirty="0">
                <a:latin typeface="Fira Sans"/>
              </a:rPr>
              <a:t> in </a:t>
            </a:r>
            <a:r>
              <a:rPr lang="en-US" sz="2400" dirty="0" err="1">
                <a:latin typeface="Fira Sans"/>
              </a:rPr>
              <a:t>genomen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?</a:t>
            </a:r>
            <a:endParaRPr lang="en-US" sz="2400" dirty="0">
              <a:latin typeface="Apto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6F2B53-BEBB-97E7-B997-20F36FAFF408}"/>
              </a:ext>
            </a:extLst>
          </p:cNvPr>
          <p:cNvSpPr/>
          <p:nvPr/>
        </p:nvSpPr>
        <p:spPr>
          <a:xfrm rot="21000046">
            <a:off x="8463676" y="478513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Let op!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Applicatie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leveranciers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hoeven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dus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géén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toegangslogica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beheers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-interfaces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te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ontwerpen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!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4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6DFB6-2EB0-8AAF-E478-6307D621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57E-23B1-67CE-32D1-4F8502ED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is </a:t>
            </a:r>
            <a:r>
              <a:rPr lang="en-US" sz="4000" dirty="0" err="1">
                <a:latin typeface="Fira Sans SemiBold"/>
              </a:rPr>
              <a:t>nodig</a:t>
            </a:r>
            <a:r>
              <a:rPr lang="en-US" sz="4000" dirty="0">
                <a:latin typeface="Fira Sans SemiBold"/>
              </a:rPr>
              <a:t> om </a:t>
            </a:r>
            <a:r>
              <a:rPr lang="en-US" sz="4000" dirty="0" err="1">
                <a:latin typeface="Fira Sans SemiBold"/>
              </a:rPr>
              <a:t>te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beslissen</a:t>
            </a:r>
            <a:r>
              <a:rPr lang="en-US" sz="4000" dirty="0">
                <a:latin typeface="Fira Sans SemiBo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05AF-2A42-E380-F554-1421A081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Breng </a:t>
            </a:r>
            <a:r>
              <a:rPr lang="en-US" dirty="0" err="1">
                <a:latin typeface="Fira Sans"/>
              </a:rPr>
              <a:t>verzoeken</a:t>
            </a:r>
            <a:r>
              <a:rPr lang="en-US" dirty="0">
                <a:latin typeface="Fira Sans"/>
              </a:rPr>
              <a:t> tot </a:t>
            </a:r>
            <a:r>
              <a:rPr lang="en-US" dirty="0" err="1">
                <a:latin typeface="Fira Sans"/>
              </a:rPr>
              <a:t>gegevensverwerking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kaart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leg </a:t>
            </a:r>
            <a:r>
              <a:rPr lang="en-US" dirty="0" err="1">
                <a:latin typeface="Fira Sans"/>
              </a:rPr>
              <a:t>deze</a:t>
            </a:r>
            <a:r>
              <a:rPr lang="en-US" dirty="0">
                <a:latin typeface="Fira Sans"/>
              </a:rPr>
              <a:t> vast in het </a:t>
            </a:r>
            <a:r>
              <a:rPr lang="en-US" dirty="0" err="1">
                <a:latin typeface="Fira Sans"/>
              </a:rPr>
              <a:t>organisatorisch</a:t>
            </a:r>
            <a:r>
              <a:rPr lang="en-US" dirty="0">
                <a:latin typeface="Fira Sans"/>
              </a:rPr>
              <a:t> (meta-)</a:t>
            </a:r>
            <a:r>
              <a:rPr lang="en-US" dirty="0" err="1">
                <a:latin typeface="Fira Sans"/>
              </a:rPr>
              <a:t>informatiemodel</a:t>
            </a:r>
            <a:r>
              <a:rPr lang="en-US" dirty="0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Gebruik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hiervoor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structuur</a:t>
            </a:r>
            <a:r>
              <a:rPr lang="en-US" dirty="0">
                <a:latin typeface="Fira Sans"/>
              </a:rPr>
              <a:t>: </a:t>
            </a:r>
            <a:br>
              <a:rPr lang="en-US" dirty="0">
                <a:latin typeface="Fira Sans"/>
              </a:rPr>
            </a:b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entiteit</a:t>
            </a: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subject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 </a:t>
            </a:r>
            <a:r>
              <a:rPr lang="en-US" dirty="0">
                <a:latin typeface="Fira Sans"/>
              </a:rPr>
              <a:t>die om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verwerking</a:t>
            </a: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 action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 </a:t>
            </a:r>
            <a:r>
              <a:rPr lang="en-US" dirty="0" err="1">
                <a:latin typeface="Fira Sans"/>
              </a:rPr>
              <a:t>vraagt</a:t>
            </a:r>
            <a:r>
              <a:rPr lang="en-US" dirty="0">
                <a:latin typeface="Fira Sans"/>
              </a:rPr>
              <a:t> op </a:t>
            </a:r>
            <a:r>
              <a:rPr lang="en-US" dirty="0" err="1">
                <a:latin typeface="Fira Sans"/>
              </a:rPr>
              <a:t>gegevens</a:t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 resource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 </a:t>
            </a:r>
            <a:r>
              <a:rPr lang="en-US" dirty="0">
                <a:latin typeface="Fira Sans"/>
              </a:rPr>
              <a:t>in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bepaalde</a:t>
            </a:r>
            <a:r>
              <a:rPr lang="en-US" dirty="0">
                <a:latin typeface="Fira Sans"/>
              </a:rPr>
              <a:t>     </a:t>
            </a:r>
            <a:r>
              <a:rPr lang="en-US" dirty="0">
                <a:latin typeface="Fira Sans Medium"/>
              </a:rPr>
              <a:t>context.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D17017-070A-3BD9-1508-B4B32A6E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E3BA3E5-4DA6-EAC5-8A12-C2A33657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683" y="3360586"/>
            <a:ext cx="228600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6A7891-1086-8E78-3428-52D7CB6E2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8432" y="3338895"/>
            <a:ext cx="306000" cy="30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ED01008-14D4-06EB-B0D9-0D66E7326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61" y="3718229"/>
            <a:ext cx="306000" cy="30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6F1A5E-C1E0-6C5E-EC29-106537A7E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0009" y="3762447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1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2EC8E-63CC-EA2A-6771-A08031D3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935-DCCC-97B8-40AD-A0C35ECB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is </a:t>
            </a:r>
            <a:r>
              <a:rPr lang="en-US" sz="4000" dirty="0" err="1">
                <a:latin typeface="Fira Sans SemiBold"/>
              </a:rPr>
              <a:t>nodig</a:t>
            </a:r>
            <a:r>
              <a:rPr lang="en-US" sz="4000" dirty="0">
                <a:latin typeface="Fira Sans SemiBold"/>
              </a:rPr>
              <a:t> om </a:t>
            </a:r>
            <a:r>
              <a:rPr lang="en-US" sz="4000" dirty="0" err="1">
                <a:latin typeface="Fira Sans SemiBold"/>
              </a:rPr>
              <a:t>te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beslissen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pic>
        <p:nvPicPr>
          <p:cNvPr id="25" name="Tijdelijke aanduiding voor inhoud 24" descr="Afbeelding met schermopname, tekst, lijn&#10;&#10;Door AI gegenereerde inhoud is mogelijk onjuist.">
            <a:extLst>
              <a:ext uri="{FF2B5EF4-FFF2-40B4-BE49-F238E27FC236}">
                <a16:creationId xmlns:a16="http://schemas.microsoft.com/office/drawing/2014/main" id="{36294C01-4874-C236-62A7-32293C9AD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822"/>
            <a:ext cx="10515600" cy="3760944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9628F006-8544-818B-C24E-DEC339201D4D}"/>
              </a:ext>
            </a:extLst>
          </p:cNvPr>
          <p:cNvSpPr txBox="1"/>
          <p:nvPr/>
        </p:nvSpPr>
        <p:spPr>
          <a:xfrm>
            <a:off x="5778129" y="5881766"/>
            <a:ext cx="63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800">
                <a:latin typeface="Fira Sans Medium" panose="020B0503050000020004" pitchFamily="34" charset="0"/>
              </a:rPr>
              <a:t>PDP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348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267D-9909-6AEE-1BA3-6BE423CC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B6F-0117-E53D-1B3C-FC77DEFF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bevat</a:t>
            </a:r>
            <a:r>
              <a:rPr lang="en-US" sz="4000" dirty="0">
                <a:latin typeface="Fira Sans SemiBold"/>
              </a:rPr>
              <a:t> de </a:t>
            </a:r>
            <a:r>
              <a:rPr lang="en-US" sz="4000" dirty="0" err="1">
                <a:latin typeface="Fira Sans SemiBold"/>
              </a:rPr>
              <a:t>beslissing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6529FE-B8C3-ECCE-7E7F-2C14B8D03911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3A8F-D303-76F0-8C1B-5CCBEE86167F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10515600" cy="3038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 dirty="0" err="1">
                <a:latin typeface="Fira Sans"/>
              </a:rPr>
              <a:t>Bepaal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welke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informatie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nodig</a:t>
            </a:r>
            <a:r>
              <a:rPr lang="en-US" sz="2200" dirty="0">
                <a:latin typeface="Fira Sans"/>
              </a:rPr>
              <a:t> is </a:t>
            </a:r>
            <a:r>
              <a:rPr lang="en-US" sz="2200" dirty="0" err="1">
                <a:latin typeface="Fira Sans"/>
              </a:rPr>
              <a:t>bij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aanvragers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verwerkers</a:t>
            </a:r>
            <a:r>
              <a:rPr lang="en-US" sz="2200" dirty="0">
                <a:latin typeface="Fira Sans"/>
              </a:rPr>
              <a:t> om </a:t>
            </a:r>
            <a:r>
              <a:rPr lang="en-US" sz="2200" dirty="0" err="1">
                <a:latin typeface="Fira Sans"/>
              </a:rPr>
              <a:t>beslissingen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af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te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kunnen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dwingen</a:t>
            </a:r>
            <a:r>
              <a:rPr lang="en-US" sz="2200" dirty="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Fira Sans"/>
              </a:rPr>
              <a:t>Denk </a:t>
            </a:r>
            <a:r>
              <a:rPr lang="en-US" sz="2200" dirty="0" err="1">
                <a:latin typeface="Fira Sans"/>
              </a:rPr>
              <a:t>o.a.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</a:t>
            </a:r>
            <a:r>
              <a:rPr lang="en-US" sz="22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200" dirty="0">
                <a:latin typeface="Fira Sans Medium" panose="020B0503050000020004" pitchFamily="34" charset="0"/>
              </a:rPr>
              <a:t>Step-up </a:t>
            </a:r>
            <a:r>
              <a:rPr lang="en-US" sz="2200" dirty="0" err="1">
                <a:latin typeface="Fira Sans Medium" panose="020B0503050000020004" pitchFamily="34" charset="0"/>
              </a:rPr>
              <a:t>acties</a:t>
            </a:r>
            <a:r>
              <a:rPr lang="en-US" sz="2200" dirty="0">
                <a:latin typeface="Fira Sans Medium" panose="020B0503050000020004" pitchFamily="34" charset="0"/>
              </a:rPr>
              <a:t> </a:t>
            </a:r>
            <a:r>
              <a:rPr lang="en-US" sz="2200" dirty="0">
                <a:latin typeface="Fira Sans"/>
              </a:rPr>
              <a:t>(</a:t>
            </a:r>
            <a:r>
              <a:rPr lang="en-US" sz="2200" dirty="0" err="1">
                <a:latin typeface="Fira Sans"/>
              </a:rPr>
              <a:t>afgewezen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tenzij</a:t>
            </a:r>
            <a:r>
              <a:rPr lang="en-US" sz="2200" dirty="0">
                <a:latin typeface="Fira Sans"/>
              </a:rPr>
              <a:t>) </a:t>
            </a:r>
            <a:br>
              <a:rPr lang="en-US" sz="2200" dirty="0">
                <a:latin typeface="Fira Sans"/>
              </a:rPr>
            </a:br>
            <a:r>
              <a:rPr lang="en-US" sz="2200" dirty="0" err="1">
                <a:latin typeface="Fira Sans"/>
              </a:rPr>
              <a:t>voor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aanvragers</a:t>
            </a:r>
            <a:r>
              <a:rPr lang="en-US" sz="2200" dirty="0">
                <a:latin typeface="Fira Sans"/>
              </a:rPr>
              <a:t> om </a:t>
            </a:r>
            <a:r>
              <a:rPr lang="en-US" sz="2200" dirty="0" err="1">
                <a:latin typeface="Fira Sans"/>
              </a:rPr>
              <a:t>aangepaste</a:t>
            </a:r>
            <a:r>
              <a:rPr lang="en-US" sz="2200" dirty="0">
                <a:latin typeface="Fira Sans"/>
              </a:rPr>
              <a:t> </a:t>
            </a:r>
            <a:br>
              <a:rPr lang="en-US" sz="2200" dirty="0">
                <a:latin typeface="Fira Sans"/>
              </a:rPr>
            </a:br>
            <a:r>
              <a:rPr lang="en-US" sz="2200" dirty="0" err="1">
                <a:latin typeface="Fira Sans"/>
              </a:rPr>
              <a:t>verzoeken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opnieuw</a:t>
            </a:r>
            <a:r>
              <a:rPr lang="en-US" sz="2200" dirty="0">
                <a:latin typeface="Fira Sans"/>
              </a:rPr>
              <a:t> in </a:t>
            </a:r>
            <a:r>
              <a:rPr lang="en-US" sz="2200" dirty="0" err="1">
                <a:latin typeface="Fira Sans"/>
              </a:rPr>
              <a:t>te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dienen</a:t>
            </a:r>
            <a:endParaRPr lang="en-US" sz="2200" dirty="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200" dirty="0" err="1">
                <a:latin typeface="Fira Sans Medium" panose="020B0503050000020004" pitchFamily="34" charset="0"/>
              </a:rPr>
              <a:t>Voorwaardelijke</a:t>
            </a:r>
            <a:r>
              <a:rPr lang="en-US" sz="2200" dirty="0">
                <a:latin typeface="Fira Sans Medium" panose="020B0503050000020004" pitchFamily="34" charset="0"/>
              </a:rPr>
              <a:t> </a:t>
            </a:r>
            <a:r>
              <a:rPr lang="en-US" sz="2200" dirty="0" err="1">
                <a:latin typeface="Fira Sans Medium" panose="020B0503050000020004" pitchFamily="34" charset="0"/>
              </a:rPr>
              <a:t>verwerking</a:t>
            </a:r>
            <a:br>
              <a:rPr lang="en-US" sz="2200" b="1" dirty="0">
                <a:latin typeface="Fira Sans"/>
              </a:rPr>
            </a:b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Toegestaan, mits aan voorwaarden</a:t>
            </a:r>
            <a:b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is voldaan (</a:t>
            </a: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residual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policy, </a:t>
            </a:r>
            <a:b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obligations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advice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)</a:t>
            </a:r>
            <a:endParaRPr lang="en-US" sz="2200" dirty="0">
              <a:latin typeface="Fira Sans" panose="020B05030500000200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3B7B55-5EF9-1A88-8E96-920820FF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289" y="2677188"/>
            <a:ext cx="4356100" cy="31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DA422-1714-4379-53B7-5C8B7796AD46}"/>
              </a:ext>
            </a:extLst>
          </p:cNvPr>
          <p:cNvSpPr txBox="1"/>
          <p:nvPr/>
        </p:nvSpPr>
        <p:spPr>
          <a:xfrm>
            <a:off x="7524205" y="601421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regels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297E0-9BDD-E37B-3197-ABECE0DF11EA}"/>
              </a:ext>
            </a:extLst>
          </p:cNvPr>
          <p:cNvSpPr txBox="1"/>
          <p:nvPr/>
        </p:nvSpPr>
        <p:spPr>
          <a:xfrm>
            <a:off x="8969828" y="5851008"/>
            <a:ext cx="1759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NL" dirty="0"/>
              <a:t>iltering, </a:t>
            </a:r>
            <a:br>
              <a:rPr lang="en-NL" dirty="0"/>
            </a:br>
            <a:r>
              <a:rPr lang="en-NL" dirty="0"/>
              <a:t>anonymisering, </a:t>
            </a:r>
            <a:br>
              <a:rPr lang="en-NL" dirty="0"/>
            </a:br>
            <a:r>
              <a:rPr lang="en-NL" dirty="0"/>
              <a:t>bewaartermijn </a:t>
            </a:r>
          </a:p>
        </p:txBody>
      </p:sp>
    </p:spTree>
    <p:extLst>
      <p:ext uri="{BB962C8B-B14F-4D97-AF65-F5344CB8AC3E}">
        <p14:creationId xmlns:p14="http://schemas.microsoft.com/office/powerpoint/2010/main" val="198558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96365-FC7B-7131-F441-13E2B936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7FD-9CEF-A1DC-F13E-4FDF4263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modelleren</a:t>
            </a:r>
            <a:r>
              <a:rPr lang="en-US" dirty="0">
                <a:latin typeface="Fira Sans SemiBold"/>
              </a:rPr>
              <a:t> we die </a:t>
            </a:r>
            <a:r>
              <a:rPr lang="en-US" dirty="0" err="1">
                <a:latin typeface="Fira Sans SemiBold"/>
              </a:rPr>
              <a:t>informatie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805B5-373E-0667-AB44-61BE8C0A78B6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pic>
        <p:nvPicPr>
          <p:cNvPr id="2050" name="Picture 2" descr="Weergave van het vijflaagsmodel met het Nationaal Semantisch Vlak, waarbij dit vlak met pijlen is verbonden met vijf rechthoeken rechts hiervan: Begrippenmodel (groen), Conceptueel informatiemodel (rood), logisch informatiemodel (blauw), technisch datamodel (bruin) en register (geel)">
            <a:extLst>
              <a:ext uri="{FF2B5EF4-FFF2-40B4-BE49-F238E27FC236}">
                <a16:creationId xmlns:a16="http://schemas.microsoft.com/office/drawing/2014/main" id="{C7B90274-DABA-A0D8-5ABD-5BC19D7F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0" y="1417592"/>
            <a:ext cx="889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443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Fira Sans SemiBold"/>
              </a:rPr>
              <a:t>Waar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moet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afgedwongen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kunnen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worden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721984"/>
            <a:ext cx="4808825" cy="434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Fira Sans"/>
              </a:rPr>
              <a:t>Bepaal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waar</a:t>
            </a:r>
            <a:r>
              <a:rPr lang="en-US" sz="2400" dirty="0">
                <a:latin typeface="Fira Sans"/>
              </a:rPr>
              <a:t> in de </a:t>
            </a:r>
            <a:r>
              <a:rPr lang="en-US" sz="2400" dirty="0" err="1">
                <a:latin typeface="Fira Sans"/>
              </a:rPr>
              <a:t>keten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afgedwongen</a:t>
            </a:r>
            <a:r>
              <a:rPr lang="en-US" sz="2400" dirty="0">
                <a:latin typeface="Fira Sans"/>
              </a:rPr>
              <a:t> (enforced) </a:t>
            </a:r>
            <a:r>
              <a:rPr lang="en-US" sz="2400" dirty="0" err="1">
                <a:latin typeface="Fira Sans"/>
              </a:rPr>
              <a:t>moeten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worden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zero-trust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defense-in-depth. </a:t>
            </a:r>
            <a:br>
              <a:rPr lang="en-US" sz="2400" dirty="0">
                <a:latin typeface="Fira Sans"/>
              </a:rPr>
            </a:br>
            <a:br>
              <a:rPr lang="en-US" sz="2400" dirty="0">
                <a:latin typeface="Fira Sans"/>
              </a:rPr>
            </a:br>
            <a:r>
              <a:rPr lang="en-US" sz="2400" dirty="0" err="1">
                <a:latin typeface="Fira Sans"/>
              </a:rPr>
              <a:t>Bijvoorbeeld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aan</a:t>
            </a:r>
            <a:r>
              <a:rPr lang="en-US" sz="24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Identity Providers (scopes)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API gateways (routes)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Applicaties</a:t>
            </a:r>
            <a:r>
              <a:rPr lang="en-US" sz="2400" dirty="0">
                <a:latin typeface="Fira Sans"/>
              </a:rPr>
              <a:t> (</a:t>
            </a:r>
            <a:r>
              <a:rPr lang="en-US" sz="2400" dirty="0" err="1">
                <a:latin typeface="Fira Sans"/>
              </a:rPr>
              <a:t>fijnmazig</a:t>
            </a:r>
            <a:r>
              <a:rPr lang="en-US" sz="2400" dirty="0">
                <a:latin typeface="Fira San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A1423-8B3B-84EB-C6E9-3E1B53A5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25" y="1670811"/>
            <a:ext cx="5842966" cy="452087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B1EA1CE-E0FE-26F3-9117-2E61ABEC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12" y="4990143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065CE14-8BC7-74DB-B01D-11E81767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11" y="289278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EE5AC5C-5752-46B5-9B3F-516B867A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08" y="225642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F611B49C-DB5B-A2EE-D516-A8875359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587" y="389594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D34E7-6B87-BB6F-443D-2FDA88F803F1}"/>
              </a:ext>
            </a:extLst>
          </p:cNvPr>
          <p:cNvSpPr txBox="1"/>
          <p:nvPr/>
        </p:nvSpPr>
        <p:spPr>
          <a:xfrm>
            <a:off x="7532343" y="6173140"/>
            <a:ext cx="339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NL" dirty="0"/>
              <a:t>verlay grof, middel en fijnmazig</a:t>
            </a:r>
          </a:p>
        </p:txBody>
      </p:sp>
    </p:spTree>
    <p:extLst>
      <p:ext uri="{BB962C8B-B14F-4D97-AF65-F5344CB8AC3E}">
        <p14:creationId xmlns:p14="http://schemas.microsoft.com/office/powerpoint/2010/main" val="37164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Om dat te addresseren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8B728-A9FA-107D-17EB-38AE712E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BE63-E0E4-B7C4-8876-FE52F6C4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Sans SemiBold"/>
              </a:rPr>
              <a:t>Hoe </a:t>
            </a:r>
            <a:r>
              <a:rPr lang="en-US" sz="4000" dirty="0" err="1">
                <a:latin typeface="Fira Sans SemiBold"/>
              </a:rPr>
              <a:t>moet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afgedwongen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kunnen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worden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222BA4-FC5D-DF5A-2DB0-D32BCC916558}"/>
              </a:ext>
            </a:extLst>
          </p:cNvPr>
          <p:cNvSpPr txBox="1">
            <a:spLocks/>
          </p:cNvSpPr>
          <p:nvPr/>
        </p:nvSpPr>
        <p:spPr>
          <a:xfrm>
            <a:off x="838200" y="1721984"/>
            <a:ext cx="4808825" cy="434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Fira Sans"/>
              </a:rPr>
              <a:t>Bepaal</a:t>
            </a:r>
            <a:r>
              <a:rPr lang="en-US" sz="2400" dirty="0">
                <a:latin typeface="Fira Sans"/>
              </a:rPr>
              <a:t> welk residual policy (obligations or advice) </a:t>
            </a:r>
            <a:r>
              <a:rPr lang="en-US" sz="2400" dirty="0" err="1">
                <a:latin typeface="Fira Sans"/>
              </a:rPr>
              <a:t>afgedwongen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moet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kunnen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worden</a:t>
            </a:r>
            <a:r>
              <a:rPr lang="en-US" sz="2400" dirty="0">
                <a:latin typeface="Fira Sans"/>
              </a:rPr>
              <a:t>.</a:t>
            </a:r>
            <a:br>
              <a:rPr lang="en-US" sz="2400" dirty="0">
                <a:latin typeface="Fira Sans"/>
              </a:rPr>
            </a:br>
            <a:br>
              <a:rPr lang="en-US" sz="2400" dirty="0">
                <a:latin typeface="Fira Sans"/>
              </a:rPr>
            </a:br>
            <a:r>
              <a:rPr lang="en-US" sz="2400" dirty="0">
                <a:latin typeface="Fira Sans"/>
              </a:rPr>
              <a:t>Denk </a:t>
            </a:r>
            <a:r>
              <a:rPr lang="en-US" sz="2400" dirty="0" err="1">
                <a:latin typeface="Fira Sans"/>
              </a:rPr>
              <a:t>bijvoorbeeld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aan</a:t>
            </a:r>
            <a:r>
              <a:rPr lang="en-US" sz="24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Filtering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Anonimisering</a:t>
            </a:r>
            <a:r>
              <a:rPr lang="en-US" sz="2400" dirty="0">
                <a:latin typeface="Fira Sans"/>
              </a:rPr>
              <a:t>/</a:t>
            </a:r>
            <a:r>
              <a:rPr lang="en-US" sz="2400" dirty="0" err="1">
                <a:latin typeface="Fira Sans"/>
              </a:rPr>
              <a:t>maskering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Bewaartermijnen</a:t>
            </a:r>
            <a:endParaRPr lang="en-US" sz="2400" dirty="0">
              <a:latin typeface="Fira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8904B5-1608-415E-21FC-77BDB49E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2" t="57743" r="28786"/>
          <a:stretch>
            <a:fillRect/>
          </a:stretch>
        </p:blipFill>
        <p:spPr>
          <a:xfrm>
            <a:off x="7680959" y="2533063"/>
            <a:ext cx="1847195" cy="27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0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 dirty="0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dirty="0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dirty="0" err="1">
                <a:solidFill>
                  <a:srgbClr val="000000"/>
                </a:solidFill>
              </a:rPr>
              <a:t>ies</a:t>
            </a:r>
            <a:r>
              <a:rPr lang="nl-NL" sz="2400" dirty="0">
                <a:solidFill>
                  <a:srgbClr val="000000"/>
                </a:solidFill>
              </a:rPr>
              <a:t> in de honderden </a:t>
            </a:r>
            <a:r>
              <a:rPr lang="nl-NL" sz="2400" dirty="0" err="1">
                <a:solidFill>
                  <a:srgbClr val="000000"/>
                </a:solidFill>
              </a:rPr>
              <a:t>millisecondes</a:t>
            </a:r>
            <a:r>
              <a:rPr lang="nl-NL" sz="2400" dirty="0">
                <a:solidFill>
                  <a:srgbClr val="000000"/>
                </a:solidFill>
              </a:rPr>
              <a:t> gangbaar en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Voor autorisatie zijn meestal </a:t>
            </a:r>
            <a:r>
              <a:rPr lang="nl-NL" sz="2400" dirty="0" err="1">
                <a:solidFill>
                  <a:srgbClr val="000000"/>
                </a:solidFill>
              </a:rPr>
              <a:t>latencies</a:t>
            </a:r>
            <a:r>
              <a:rPr lang="nl-NL" sz="2400" dirty="0">
                <a:solidFill>
                  <a:srgbClr val="000000"/>
                </a:solidFill>
              </a:rPr>
              <a:t> van onder de 10 </a:t>
            </a:r>
            <a:r>
              <a:rPr lang="nl-NL" sz="2400" dirty="0" err="1">
                <a:solidFill>
                  <a:srgbClr val="000000"/>
                </a:solidFill>
              </a:rPr>
              <a:t>millisecondes</a:t>
            </a:r>
            <a:r>
              <a:rPr lang="nl-NL" sz="2400" dirty="0">
                <a:solidFill>
                  <a:srgbClr val="000000"/>
                </a:solidFill>
              </a:rPr>
              <a:t> gewenst.</a:t>
            </a:r>
            <a:br>
              <a:rPr lang="nl-NL" sz="2400" dirty="0">
                <a:solidFill>
                  <a:srgbClr val="000000"/>
                </a:solidFill>
              </a:rPr>
            </a:br>
            <a:br>
              <a:rPr lang="nl-NL" sz="2400" dirty="0">
                <a:solidFill>
                  <a:srgbClr val="000000"/>
                </a:solidFill>
              </a:rPr>
            </a:br>
            <a:r>
              <a:rPr lang="nl-NL" sz="2400" dirty="0">
                <a:solidFill>
                  <a:srgbClr val="000000"/>
                </a:solidFill>
              </a:rPr>
              <a:t>Een centrale PDP biedt dus wel de hoogste actualiteit; maar is vaak te langzaam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6E0DE-035C-DB5E-4831-3B6561AD1911}"/>
              </a:ext>
            </a:extLst>
          </p:cNvPr>
          <p:cNvSpPr txBox="1"/>
          <p:nvPr/>
        </p:nvSpPr>
        <p:spPr>
          <a:xfrm>
            <a:off x="6872025" y="3429000"/>
            <a:ext cx="37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centrale PDP in IAM infra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BD01D5-4375-BCD9-C089-D8DD8D6E4192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F8A-DE53-F6AE-619D-21199F7C0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6100-D4ED-1FB2-072D-44799651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931E6-7CCD-C1B5-A051-D0C685DB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Vandaar dat de meeste EAM oplossingen een PDP naast de applicatie leveren (bijv. als sidecar) en de </a:t>
            </a:r>
            <a:r>
              <a:rPr lang="nl-NL" sz="2400" dirty="0" err="1">
                <a:solidFill>
                  <a:srgbClr val="000000"/>
                </a:solidFill>
              </a:rPr>
              <a:t>policies</a:t>
            </a:r>
            <a:r>
              <a:rPr lang="nl-NL" sz="2400" dirty="0">
                <a:solidFill>
                  <a:srgbClr val="000000"/>
                </a:solidFill>
              </a:rPr>
              <a:t> vanuit de PAP naar de PDP synchroniseren. </a:t>
            </a:r>
            <a:br>
              <a:rPr lang="nl-NL" sz="2400" dirty="0">
                <a:solidFill>
                  <a:srgbClr val="000000"/>
                </a:solidFill>
              </a:rPr>
            </a:br>
            <a:br>
              <a:rPr lang="nl-NL" sz="2400" dirty="0">
                <a:solidFill>
                  <a:srgbClr val="000000"/>
                </a:solidFill>
              </a:rPr>
            </a:br>
            <a:r>
              <a:rPr lang="nl-NL" sz="2400" dirty="0">
                <a:solidFill>
                  <a:srgbClr val="000000"/>
                </a:solidFill>
              </a:rPr>
              <a:t>Dit wordt ook wel ”</a:t>
            </a:r>
            <a:r>
              <a:rPr lang="nl-NL" sz="2400" dirty="0" err="1">
                <a:solidFill>
                  <a:srgbClr val="000000"/>
                </a:solidFill>
              </a:rPr>
              <a:t>Enforce</a:t>
            </a:r>
            <a:r>
              <a:rPr lang="nl-NL" sz="2400" dirty="0">
                <a:solidFill>
                  <a:srgbClr val="000000"/>
                </a:solidFill>
              </a:rPr>
              <a:t> </a:t>
            </a:r>
            <a:r>
              <a:rPr lang="nl-NL" sz="2400" dirty="0" err="1">
                <a:solidFill>
                  <a:srgbClr val="000000"/>
                </a:solidFill>
              </a:rPr>
              <a:t>locally</a:t>
            </a:r>
            <a:r>
              <a:rPr lang="nl-NL" sz="2400" dirty="0">
                <a:solidFill>
                  <a:srgbClr val="000000"/>
                </a:solidFill>
              </a:rPr>
              <a:t>, manage </a:t>
            </a:r>
            <a:r>
              <a:rPr lang="nl-NL" sz="2400" dirty="0" err="1">
                <a:solidFill>
                  <a:srgbClr val="000000"/>
                </a:solidFill>
              </a:rPr>
              <a:t>centrally</a:t>
            </a:r>
            <a:r>
              <a:rPr lang="nl-NL" sz="2400" dirty="0">
                <a:solidFill>
                  <a:srgbClr val="000000"/>
                </a:solidFill>
              </a:rPr>
              <a:t>” genoemd.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C728-1741-A65F-9905-112AC730DBA8}"/>
              </a:ext>
            </a:extLst>
          </p:cNvPr>
          <p:cNvSpPr txBox="1"/>
          <p:nvPr/>
        </p:nvSpPr>
        <p:spPr>
          <a:xfrm>
            <a:off x="6593223" y="3429988"/>
            <a:ext cx="448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PDP ‘afgeleide’ naast applicatie</a:t>
            </a:r>
          </a:p>
          <a:p>
            <a:r>
              <a:rPr lang="en-GB" dirty="0"/>
              <a:t>E</a:t>
            </a:r>
            <a:r>
              <a:rPr lang="en-NL" dirty="0"/>
              <a:t>n log stroom terug naar boven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33FAB-D823-8D6B-4DEF-B7F8E6CC7258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42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D467-5BB1-F965-1E73-34A36250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1C13-D916-D731-FDA4-FDA02DDD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9DA179-14EF-C6C9-617A-243993E6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Bij </a:t>
            </a:r>
            <a:r>
              <a:rPr lang="nl-NL" sz="2400" dirty="0" err="1">
                <a:solidFill>
                  <a:srgbClr val="000000"/>
                </a:solidFill>
              </a:rPr>
              <a:t>stateful</a:t>
            </a:r>
            <a:r>
              <a:rPr lang="nl-NL" sz="2400" dirty="0">
                <a:solidFill>
                  <a:srgbClr val="000000"/>
                </a:solidFill>
              </a:rPr>
              <a:t> EAM oplossingen en vooral ook bij </a:t>
            </a:r>
            <a:r>
              <a:rPr lang="nl-NL" sz="2400" dirty="0" err="1">
                <a:solidFill>
                  <a:srgbClr val="000000"/>
                </a:solidFill>
              </a:rPr>
              <a:t>ReBAC</a:t>
            </a:r>
            <a:r>
              <a:rPr lang="nl-NL" sz="2400" dirty="0">
                <a:solidFill>
                  <a:srgbClr val="000000"/>
                </a:solidFill>
              </a:rPr>
              <a:t> oplossingen geldt dit veelal ook voor de PIP.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12537-1451-6A66-078D-B10909B6C94F}"/>
              </a:ext>
            </a:extLst>
          </p:cNvPr>
          <p:cNvSpPr txBox="1"/>
          <p:nvPr/>
        </p:nvSpPr>
        <p:spPr>
          <a:xfrm>
            <a:off x="6593223" y="3429988"/>
            <a:ext cx="479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ook PIP ‘afgeleide’ naast applicatie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06937-3F2F-AD6D-4929-F34522254B7B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77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C4F3-3D91-AB9E-1847-8E2FF0F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CCE0-0515-0165-9CA7-576EC17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Wie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inzicht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in </a:t>
            </a:r>
            <a:r>
              <a:rPr lang="en-US" dirty="0" err="1"/>
              <a:t>beslissingen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30BA-5D5D-76A2-3E19-259A2A15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4561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Ontwerp hoe toegang tot de </a:t>
            </a:r>
            <a:r>
              <a:rPr lang="nl-NL" sz="2400" u="none" strike="noStrike">
                <a:effectLst/>
              </a:rPr>
              <a:t>beslissingshistorie</a:t>
            </a:r>
            <a:br>
              <a:rPr lang="nl-NL" sz="2400"/>
            </a:br>
            <a:r>
              <a:rPr lang="nl-NL" sz="2400" b="0" i="0" u="none" strike="noStrike">
                <a:effectLst/>
              </a:rPr>
              <a:t>wordt aangeboden, inclusief wie wat mag inzien.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Toegankelijk voor</a:t>
            </a:r>
            <a:r>
              <a:rPr lang="en-US" sz="2400"/>
              <a:t>: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Beheerders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Beveiliging</a:t>
            </a:r>
            <a:r>
              <a:rPr lang="en-US" sz="2400"/>
              <a:t> (SIEM/SOC)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Toezichthouders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Deelnemers</a:t>
            </a:r>
            <a:r>
              <a:rPr lang="en-US" sz="2400"/>
              <a:t> in </a:t>
            </a:r>
            <a:r>
              <a:rPr lang="en-US" sz="2400" err="1"/>
              <a:t>federatief</a:t>
            </a:r>
            <a:r>
              <a:rPr lang="en-US" sz="2400"/>
              <a:t> </a:t>
            </a:r>
            <a:r>
              <a:rPr lang="en-US" sz="2400" err="1"/>
              <a:t>stelsel</a:t>
            </a:r>
            <a:endParaRPr lang="en-US" sz="24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5BAED2-EC62-B882-515B-A6DF4A56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05474"/>
            <a:ext cx="5181600" cy="39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1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Standaardisering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Standaardisering van toegangsverlening binnen de Nederlandse overheid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4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6529-B819-6C5A-7CBC-CA7BF1BC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9DA2-9130-3527-0BD0-B827D77B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Standaardisering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koppelvlakken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7F62F-32F5-0828-7E35-BB42F55E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Fira Sans"/>
              </a:rPr>
              <a:t>NL Gov </a:t>
            </a:r>
            <a:r>
              <a:rPr lang="en-US" b="1" dirty="0" err="1">
                <a:latin typeface="Fira Sans"/>
              </a:rPr>
              <a:t>profiel</a:t>
            </a:r>
            <a:r>
              <a:rPr lang="en-US" b="1" dirty="0">
                <a:latin typeface="Fira Sans"/>
              </a:rPr>
              <a:t> </a:t>
            </a:r>
            <a:r>
              <a:rPr lang="en-US" b="1" dirty="0" err="1">
                <a:latin typeface="Fira Sans"/>
              </a:rPr>
              <a:t>voor</a:t>
            </a:r>
            <a:r>
              <a:rPr lang="en-US" b="1" dirty="0">
                <a:latin typeface="Fira Sans"/>
              </a:rPr>
              <a:t> OpenID </a:t>
            </a:r>
            <a:r>
              <a:rPr lang="en-US" b="1" dirty="0" err="1">
                <a:latin typeface="Fira Sans"/>
              </a:rPr>
              <a:t>AuthZEN</a:t>
            </a:r>
            <a:r>
              <a:rPr lang="en-US" b="1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de interface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PEP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PDP</a:t>
            </a:r>
          </a:p>
          <a:p>
            <a:r>
              <a:rPr lang="en-US" dirty="0">
                <a:latin typeface="Fira Sans"/>
              </a:rPr>
              <a:t>Het </a:t>
            </a:r>
            <a:r>
              <a:rPr lang="en-US" b="1" dirty="0" err="1">
                <a:latin typeface="Fira Sans"/>
              </a:rPr>
              <a:t>Logboek</a:t>
            </a:r>
            <a:r>
              <a:rPr lang="en-US" b="1" dirty="0">
                <a:latin typeface="Fira Sans"/>
              </a:rPr>
              <a:t> </a:t>
            </a:r>
            <a:r>
              <a:rPr lang="en-US" b="1" dirty="0" err="1">
                <a:latin typeface="Fira Sans"/>
              </a:rPr>
              <a:t>Toegangsbeslissingen</a:t>
            </a:r>
            <a:r>
              <a:rPr lang="en-US" b="1" dirty="0">
                <a:latin typeface="Fira Sans"/>
              </a:rPr>
              <a:t> </a:t>
            </a:r>
            <a:r>
              <a:rPr lang="en-US" dirty="0">
                <a:latin typeface="Fira Sans"/>
              </a:rPr>
              <a:t>met </a:t>
            </a:r>
            <a:r>
              <a:rPr lang="en-US" dirty="0" err="1">
                <a:latin typeface="Fira Sans"/>
              </a:rPr>
              <a:t>ondersteuning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herleidbaarheid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uit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bron</a:t>
            </a:r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Het </a:t>
            </a:r>
            <a:r>
              <a:rPr lang="en-US" b="1" dirty="0">
                <a:latin typeface="Fira Sans"/>
              </a:rPr>
              <a:t>Register </a:t>
            </a:r>
            <a:r>
              <a:rPr lang="en-US" b="1" dirty="0" err="1">
                <a:latin typeface="Fira Sans"/>
              </a:rPr>
              <a:t>Toegangsbeleid</a:t>
            </a:r>
            <a:r>
              <a:rPr lang="en-US" b="1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inzicht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én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organisaties</a:t>
            </a:r>
            <a:r>
              <a:rPr lang="en-US" dirty="0">
                <a:latin typeface="Fira Sans"/>
              </a:rPr>
              <a:t>.</a:t>
            </a:r>
            <a:endParaRPr lang="en-US" b="1" dirty="0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05A722-1D20-A937-30CF-F57983E9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0" name="Vrije vorm 9">
            <a:extLst>
              <a:ext uri="{FF2B5EF4-FFF2-40B4-BE49-F238E27FC236}">
                <a16:creationId xmlns:a16="http://schemas.microsoft.com/office/drawing/2014/main" id="{8B9EFF2A-F734-547A-983C-8E1F50171A61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BA54AADA-5485-7FF4-8E56-7789BBF0298A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75C42454-EA39-F3FF-56FE-4B8CD028FC29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39256D7-908D-4A80-252F-F6AC88673E4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04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geen</a:t>
            </a:r>
            <a:r>
              <a:rPr lang="en-US" dirty="0">
                <a:latin typeface="Fira Sans SemiBold"/>
              </a:rPr>
              <a:t> XACML?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XACML </a:t>
            </a:r>
            <a:r>
              <a:rPr lang="en-US" dirty="0" err="1">
                <a:latin typeface="Fira Sans"/>
              </a:rPr>
              <a:t>standaardiseert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zowel</a:t>
            </a:r>
            <a:r>
              <a:rPr lang="en-US" dirty="0">
                <a:latin typeface="Fira Sans"/>
              </a:rPr>
              <a:t> PDP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PAP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deels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ook</a:t>
            </a:r>
            <a:r>
              <a:rPr lang="en-US" dirty="0">
                <a:latin typeface="Fira Sans"/>
              </a:rPr>
              <a:t> PIP.</a:t>
            </a:r>
          </a:p>
          <a:p>
            <a:r>
              <a:rPr lang="en-US" dirty="0">
                <a:latin typeface="Fira Sans"/>
              </a:rPr>
              <a:t>De </a:t>
            </a:r>
            <a:r>
              <a:rPr lang="en-US" dirty="0" err="1">
                <a:latin typeface="Fira Sans"/>
              </a:rPr>
              <a:t>bundeling</a:t>
            </a:r>
            <a:r>
              <a:rPr lang="en-US" dirty="0">
                <a:latin typeface="Fira Sans"/>
              </a:rPr>
              <a:t> van policy taal </a:t>
            </a:r>
            <a:r>
              <a:rPr lang="en-US" dirty="0" err="1">
                <a:latin typeface="Fira Sans"/>
              </a:rPr>
              <a:t>vergroot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complexiteit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beperkt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toepasbaarheid</a:t>
            </a:r>
            <a:r>
              <a:rPr lang="en-US" dirty="0">
                <a:latin typeface="Fira Sans"/>
              </a:rPr>
              <a:t> van de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909" y="2098543"/>
                <a:ext cx="3612600" cy="24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629" y="2587783"/>
                <a:ext cx="2314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514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047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standaardiseert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alleen</a:t>
            </a:r>
            <a:r>
              <a:rPr lang="en-US" dirty="0">
                <a:latin typeface="Fira Sans"/>
              </a:rPr>
              <a:t> de PDP interface met de PEP. </a:t>
            </a:r>
          </a:p>
          <a:p>
            <a:r>
              <a:rPr lang="en-US" dirty="0" err="1">
                <a:latin typeface="Fira Sans"/>
              </a:rPr>
              <a:t>Keuze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policy taal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vrij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gelaten</a:t>
            </a:r>
            <a:r>
              <a:rPr lang="en-US" dirty="0">
                <a:latin typeface="Fira Sans"/>
              </a:rPr>
              <a:t>.</a:t>
            </a:r>
          </a:p>
          <a:p>
            <a:r>
              <a:rPr lang="en-US" dirty="0">
                <a:latin typeface="Fira Sans"/>
              </a:rPr>
              <a:t>Elk </a:t>
            </a:r>
            <a:r>
              <a:rPr lang="en-US" dirty="0" err="1">
                <a:latin typeface="Fira Sans"/>
              </a:rPr>
              <a:t>toegangsverzoek</a:t>
            </a:r>
            <a:r>
              <a:rPr lang="en-US" dirty="0">
                <a:latin typeface="Fira Sans"/>
              </a:rPr>
              <a:t> is </a:t>
            </a:r>
            <a:r>
              <a:rPr lang="en-US" dirty="0" err="1">
                <a:latin typeface="Fira Sans"/>
              </a:rPr>
              <a:t>samen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vatten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dus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reikwijdte</a:t>
            </a:r>
            <a:r>
              <a:rPr lang="en-US" dirty="0">
                <a:latin typeface="Fira Sans"/>
              </a:rPr>
              <a:t> is maximal</a:t>
            </a:r>
          </a:p>
          <a:p>
            <a:r>
              <a:rPr lang="en-US" dirty="0" err="1">
                <a:latin typeface="Fira Sans"/>
              </a:rPr>
              <a:t>Maakt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wisselen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leverancier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relatief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laagdrempelig</a:t>
            </a:r>
            <a:endParaRPr lang="en-US" dirty="0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3" name="Vrije vorm 13">
            <a:extLst>
              <a:ext uri="{FF2B5EF4-FFF2-40B4-BE49-F238E27FC236}">
                <a16:creationId xmlns:a16="http://schemas.microsoft.com/office/drawing/2014/main" id="{7B1D62E8-9110-621D-ACFC-BA9BA4A9BDFB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19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Fira Sans"/>
              </a:rPr>
              <a:t>Opgezet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open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vanuit</a:t>
            </a:r>
            <a:r>
              <a:rPr lang="en-US" dirty="0">
                <a:latin typeface="Fira Sans"/>
              </a:rPr>
              <a:t> de OpenID Foundation</a:t>
            </a:r>
            <a:br>
              <a:rPr lang="en-US" dirty="0">
                <a:latin typeface="Fira Sans"/>
              </a:rPr>
            </a:br>
            <a:endParaRPr lang="en-US" dirty="0">
              <a:latin typeface="Fira Sans"/>
            </a:endParaRPr>
          </a:p>
          <a:p>
            <a:r>
              <a:rPr lang="en-US" dirty="0" err="1">
                <a:latin typeface="Fira Sans"/>
              </a:rPr>
              <a:t>Ondersteund</a:t>
            </a:r>
            <a:r>
              <a:rPr lang="en-US" dirty="0">
                <a:latin typeface="Fira Sans"/>
              </a:rPr>
              <a:t> door de </a:t>
            </a:r>
            <a:r>
              <a:rPr lang="en-US" dirty="0" err="1">
                <a:latin typeface="Fira Sans"/>
              </a:rPr>
              <a:t>meeste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grote</a:t>
            </a:r>
            <a:r>
              <a:rPr lang="en-US" dirty="0">
                <a:latin typeface="Fira Sans"/>
              </a:rPr>
              <a:t> EAM </a:t>
            </a:r>
            <a:r>
              <a:rPr lang="en-US" dirty="0" err="1">
                <a:latin typeface="Fira Sans"/>
              </a:rPr>
              <a:t>leveranciers</a:t>
            </a:r>
            <a:endParaRPr lang="en-US" dirty="0">
              <a:latin typeface="Fira Sans"/>
            </a:endParaRPr>
          </a:p>
          <a:p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1.0 Final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consultatie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aangeboden</a:t>
            </a:r>
            <a:r>
              <a:rPr lang="en-US" dirty="0">
                <a:latin typeface="Fira Sans"/>
              </a:rPr>
              <a:t> in Juni.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Om dat te addresseren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en-NL" dirty="0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 1.0 Endpoints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EA12EA-21C4-B789-3392-A23EC5605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Evaluation:  </a:t>
            </a:r>
            <a:r>
              <a:rPr lang="en-US" dirty="0" err="1">
                <a:latin typeface="Fira Sans"/>
              </a:rPr>
              <a:t>Evaluatie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één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toegangsverzoek</a:t>
            </a:r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Evaluations: </a:t>
            </a:r>
            <a:r>
              <a:rPr lang="en-US" dirty="0" err="1">
                <a:latin typeface="Fira Sans"/>
              </a:rPr>
              <a:t>Evaluatie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reeksen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toegangsverzoeken</a:t>
            </a:r>
            <a:r>
              <a:rPr lang="en-US" dirty="0">
                <a:latin typeface="Fira Sans"/>
              </a:rPr>
              <a:t> met defaults</a:t>
            </a:r>
          </a:p>
          <a:p>
            <a:r>
              <a:rPr lang="en-US" dirty="0">
                <a:latin typeface="Fira Sans"/>
              </a:rPr>
              <a:t>Search API’s:</a:t>
            </a:r>
          </a:p>
          <a:p>
            <a:pPr lvl="1"/>
            <a:r>
              <a:rPr lang="en-US" dirty="0">
                <a:latin typeface="Fira Sans"/>
              </a:rPr>
              <a:t>Subject: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subjects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action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resource</a:t>
            </a:r>
          </a:p>
          <a:p>
            <a:pPr lvl="1"/>
            <a:r>
              <a:rPr lang="en-US" dirty="0">
                <a:latin typeface="Fira Sans"/>
              </a:rPr>
              <a:t>Action: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actions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subject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resource</a:t>
            </a:r>
          </a:p>
          <a:p>
            <a:pPr lvl="1"/>
            <a:r>
              <a:rPr lang="en-US" dirty="0">
                <a:latin typeface="Fira Sans"/>
              </a:rPr>
              <a:t>Resource: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resources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subject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action.</a:t>
            </a:r>
          </a:p>
          <a:p>
            <a:r>
              <a:rPr lang="en-US" dirty="0">
                <a:latin typeface="Fira Sans"/>
              </a:rPr>
              <a:t>PDP Metadata: Capabilities van de PDP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gebruik</a:t>
            </a:r>
            <a:r>
              <a:rPr lang="en-US" dirty="0">
                <a:latin typeface="Fira Sans"/>
              </a:rPr>
              <a:t> in Well-Known URIs.</a:t>
            </a:r>
          </a:p>
        </p:txBody>
      </p:sp>
    </p:spTree>
    <p:extLst>
      <p:ext uri="{BB962C8B-B14F-4D97-AF65-F5344CB8AC3E}">
        <p14:creationId xmlns:p14="http://schemas.microsoft.com/office/powerpoint/2010/main" val="1228796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 1.1 Endpoints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Partial Evaluation: </a:t>
            </a:r>
            <a:r>
              <a:rPr lang="en-US" dirty="0" err="1">
                <a:latin typeface="Fira Sans"/>
              </a:rPr>
              <a:t>Gestructureerd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formaat</a:t>
            </a:r>
            <a:r>
              <a:rPr lang="en-US" dirty="0">
                <a:latin typeface="Fira Sans"/>
              </a:rPr>
              <a:t> met residual policy, </a:t>
            </a:r>
            <a:r>
              <a:rPr lang="en-US" dirty="0" err="1">
                <a:latin typeface="Fira Sans"/>
              </a:rPr>
              <a:t>zoals</a:t>
            </a:r>
            <a:r>
              <a:rPr lang="en-US" dirty="0">
                <a:latin typeface="Fira Sans"/>
              </a:rPr>
              <a:t> filtering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maskering</a:t>
            </a:r>
            <a:r>
              <a:rPr lang="en-US" dirty="0">
                <a:latin typeface="Fira Sans"/>
              </a:rPr>
              <a:t>,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gedeeltelijk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gespecificeerde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verzoeken</a:t>
            </a:r>
            <a:r>
              <a:rPr lang="en-US" dirty="0">
                <a:latin typeface="Fira Sans"/>
              </a:rPr>
              <a:t>.</a:t>
            </a:r>
          </a:p>
          <a:p>
            <a:endParaRPr lang="en-US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06984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E973-CF41-7B6B-D274-B39C18B8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24" descr="Afbeelding met schermopname, tekst, lijn&#10;&#10;Door AI gegenereerde inhoud is mogelijk onjuist.">
            <a:extLst>
              <a:ext uri="{FF2B5EF4-FFF2-40B4-BE49-F238E27FC236}">
                <a16:creationId xmlns:a16="http://schemas.microsoft.com/office/drawing/2014/main" id="{1B9BA0E8-C142-8D65-6C72-3FD5F505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1" y="3365372"/>
            <a:ext cx="9938189" cy="3419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52F68-399C-2E94-3CF2-1B2C6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45EA-8E77-18DF-6D77-B1EE98175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0599" cy="14048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>
                <a:latin typeface="Fira Sans"/>
              </a:rPr>
              <a:t>Richtlijnen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vereisten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modellering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toegangsverzoeken</a:t>
            </a:r>
            <a:r>
              <a:rPr lang="en-US" dirty="0">
                <a:latin typeface="Fira Sans"/>
              </a:rPr>
              <a:t> </a:t>
            </a:r>
            <a:endParaRPr lang="en-US" dirty="0"/>
          </a:p>
          <a:p>
            <a:r>
              <a:rPr lang="en-US" dirty="0" err="1">
                <a:latin typeface="Fira Sans"/>
              </a:rPr>
              <a:t>Werkwijze</a:t>
            </a:r>
            <a:r>
              <a:rPr lang="en-US" dirty="0">
                <a:latin typeface="Fira Sans"/>
              </a:rPr>
              <a:t> op basis van </a:t>
            </a:r>
            <a:r>
              <a:rPr lang="en-US" dirty="0" err="1">
                <a:latin typeface="Fira Sans"/>
              </a:rPr>
              <a:t>profielen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ontwikkeling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overheidsbrede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informatiemodellen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subjecten</a:t>
            </a:r>
            <a:r>
              <a:rPr lang="en-US" dirty="0">
                <a:latin typeface="Fira Sans"/>
              </a:rPr>
              <a:t>,  claims, etc.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23F5AA-BC13-EF02-1299-26840E780BE2}"/>
              </a:ext>
            </a:extLst>
          </p:cNvPr>
          <p:cNvSpPr/>
          <p:nvPr/>
        </p:nvSpPr>
        <p:spPr>
          <a:xfrm>
            <a:off x="838199" y="4101228"/>
            <a:ext cx="6531109" cy="1068033"/>
          </a:xfrm>
          <a:custGeom>
            <a:avLst/>
            <a:gdLst>
              <a:gd name="connsiteX0" fmla="*/ 0 w 6531109"/>
              <a:gd name="connsiteY0" fmla="*/ 534017 h 1068033"/>
              <a:gd name="connsiteX1" fmla="*/ 3265555 w 6531109"/>
              <a:gd name="connsiteY1" fmla="*/ 0 h 1068033"/>
              <a:gd name="connsiteX2" fmla="*/ 6531110 w 6531109"/>
              <a:gd name="connsiteY2" fmla="*/ 534017 h 1068033"/>
              <a:gd name="connsiteX3" fmla="*/ 3265555 w 6531109"/>
              <a:gd name="connsiteY3" fmla="*/ 1068034 h 1068033"/>
              <a:gd name="connsiteX4" fmla="*/ 0 w 6531109"/>
              <a:gd name="connsiteY4" fmla="*/ 534017 h 106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1109" h="1068033" extrusionOk="0">
                <a:moveTo>
                  <a:pt x="0" y="534017"/>
                </a:moveTo>
                <a:cubicBezTo>
                  <a:pt x="-173547" y="433545"/>
                  <a:pt x="1443515" y="161017"/>
                  <a:pt x="3265555" y="0"/>
                </a:cubicBezTo>
                <a:cubicBezTo>
                  <a:pt x="5100394" y="54229"/>
                  <a:pt x="6524275" y="189330"/>
                  <a:pt x="6531110" y="534017"/>
                </a:cubicBezTo>
                <a:cubicBezTo>
                  <a:pt x="6401900" y="852658"/>
                  <a:pt x="4985853" y="1097798"/>
                  <a:pt x="3265555" y="1068034"/>
                </a:cubicBezTo>
                <a:cubicBezTo>
                  <a:pt x="1465774" y="1081439"/>
                  <a:pt x="47916" y="872555"/>
                  <a:pt x="0" y="534017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9415770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B2A5C893-5E7E-9823-2FEA-440A4EDE0B84}"/>
              </a:ext>
            </a:extLst>
          </p:cNvPr>
          <p:cNvSpPr/>
          <p:nvPr/>
        </p:nvSpPr>
        <p:spPr>
          <a:xfrm>
            <a:off x="727448" y="3994820"/>
            <a:ext cx="6594426" cy="1237951"/>
          </a:xfrm>
          <a:custGeom>
            <a:avLst/>
            <a:gdLst>
              <a:gd name="connsiteX0" fmla="*/ 2160794 w 6594426"/>
              <a:gd name="connsiteY0" fmla="*/ 294750 h 1237951"/>
              <a:gd name="connsiteX1" fmla="*/ 343995 w 6594426"/>
              <a:gd name="connsiteY1" fmla="*/ 609150 h 1237951"/>
              <a:gd name="connsiteX2" fmla="*/ 112223 w 6594426"/>
              <a:gd name="connsiteY2" fmla="*/ 707400 h 1237951"/>
              <a:gd name="connsiteX3" fmla="*/ 82316 w 6594426"/>
              <a:gd name="connsiteY3" fmla="*/ 722138 h 1237951"/>
              <a:gd name="connsiteX4" fmla="*/ 22505 w 6594426"/>
              <a:gd name="connsiteY4" fmla="*/ 766350 h 1237951"/>
              <a:gd name="connsiteX5" fmla="*/ 7552 w 6594426"/>
              <a:gd name="connsiteY5" fmla="*/ 790913 h 1237951"/>
              <a:gd name="connsiteX6" fmla="*/ 75 w 6594426"/>
              <a:gd name="connsiteY6" fmla="*/ 805650 h 1237951"/>
              <a:gd name="connsiteX7" fmla="*/ 15028 w 6594426"/>
              <a:gd name="connsiteY7" fmla="*/ 840037 h 1237951"/>
              <a:gd name="connsiteX8" fmla="*/ 22505 w 6594426"/>
              <a:gd name="connsiteY8" fmla="*/ 854775 h 1237951"/>
              <a:gd name="connsiteX9" fmla="*/ 82316 w 6594426"/>
              <a:gd name="connsiteY9" fmla="*/ 889163 h 1237951"/>
              <a:gd name="connsiteX10" fmla="*/ 104747 w 6594426"/>
              <a:gd name="connsiteY10" fmla="*/ 903900 h 1237951"/>
              <a:gd name="connsiteX11" fmla="*/ 306613 w 6594426"/>
              <a:gd name="connsiteY11" fmla="*/ 962851 h 1237951"/>
              <a:gd name="connsiteX12" fmla="*/ 433715 w 6594426"/>
              <a:gd name="connsiteY12" fmla="*/ 992325 h 1237951"/>
              <a:gd name="connsiteX13" fmla="*/ 478573 w 6594426"/>
              <a:gd name="connsiteY13" fmla="*/ 997238 h 1237951"/>
              <a:gd name="connsiteX14" fmla="*/ 523433 w 6594426"/>
              <a:gd name="connsiteY14" fmla="*/ 1007063 h 1237951"/>
              <a:gd name="connsiteX15" fmla="*/ 628104 w 6594426"/>
              <a:gd name="connsiteY15" fmla="*/ 1016888 h 1237951"/>
              <a:gd name="connsiteX16" fmla="*/ 680440 w 6594426"/>
              <a:gd name="connsiteY16" fmla="*/ 1021800 h 1237951"/>
              <a:gd name="connsiteX17" fmla="*/ 904736 w 6594426"/>
              <a:gd name="connsiteY17" fmla="*/ 1046363 h 1237951"/>
              <a:gd name="connsiteX18" fmla="*/ 1024360 w 6594426"/>
              <a:gd name="connsiteY18" fmla="*/ 1056188 h 1237951"/>
              <a:gd name="connsiteX19" fmla="*/ 1091649 w 6594426"/>
              <a:gd name="connsiteY19" fmla="*/ 1061101 h 1237951"/>
              <a:gd name="connsiteX20" fmla="*/ 1293516 w 6594426"/>
              <a:gd name="connsiteY20" fmla="*/ 1080751 h 1237951"/>
              <a:gd name="connsiteX21" fmla="*/ 1443047 w 6594426"/>
              <a:gd name="connsiteY21" fmla="*/ 1090576 h 1237951"/>
              <a:gd name="connsiteX22" fmla="*/ 1592578 w 6594426"/>
              <a:gd name="connsiteY22" fmla="*/ 1110225 h 1237951"/>
              <a:gd name="connsiteX23" fmla="*/ 1667343 w 6594426"/>
              <a:gd name="connsiteY23" fmla="*/ 1115138 h 1237951"/>
              <a:gd name="connsiteX24" fmla="*/ 1824350 w 6594426"/>
              <a:gd name="connsiteY24" fmla="*/ 1129875 h 1237951"/>
              <a:gd name="connsiteX25" fmla="*/ 1899115 w 6594426"/>
              <a:gd name="connsiteY25" fmla="*/ 1139700 h 1237951"/>
              <a:gd name="connsiteX26" fmla="*/ 2056123 w 6594426"/>
              <a:gd name="connsiteY26" fmla="*/ 1149526 h 1237951"/>
              <a:gd name="connsiteX27" fmla="*/ 2370138 w 6594426"/>
              <a:gd name="connsiteY27" fmla="*/ 1174088 h 1237951"/>
              <a:gd name="connsiteX28" fmla="*/ 2609386 w 6594426"/>
              <a:gd name="connsiteY28" fmla="*/ 1188826 h 1237951"/>
              <a:gd name="connsiteX29" fmla="*/ 2691628 w 6594426"/>
              <a:gd name="connsiteY29" fmla="*/ 1193738 h 1237951"/>
              <a:gd name="connsiteX30" fmla="*/ 2848636 w 6594426"/>
              <a:gd name="connsiteY30" fmla="*/ 1198650 h 1237951"/>
              <a:gd name="connsiteX31" fmla="*/ 3087885 w 6594426"/>
              <a:gd name="connsiteY31" fmla="*/ 1213388 h 1237951"/>
              <a:gd name="connsiteX32" fmla="*/ 3162651 w 6594426"/>
              <a:gd name="connsiteY32" fmla="*/ 1218300 h 1237951"/>
              <a:gd name="connsiteX33" fmla="*/ 3244893 w 6594426"/>
              <a:gd name="connsiteY33" fmla="*/ 1223213 h 1237951"/>
              <a:gd name="connsiteX34" fmla="*/ 3319657 w 6594426"/>
              <a:gd name="connsiteY34" fmla="*/ 1228125 h 1237951"/>
              <a:gd name="connsiteX35" fmla="*/ 3626196 w 6594426"/>
              <a:gd name="connsiteY35" fmla="*/ 1237951 h 1237951"/>
              <a:gd name="connsiteX36" fmla="*/ 4000022 w 6594426"/>
              <a:gd name="connsiteY36" fmla="*/ 1233038 h 1237951"/>
              <a:gd name="connsiteX37" fmla="*/ 4157030 w 6594426"/>
              <a:gd name="connsiteY37" fmla="*/ 1223213 h 1237951"/>
              <a:gd name="connsiteX38" fmla="*/ 4306561 w 6594426"/>
              <a:gd name="connsiteY38" fmla="*/ 1213388 h 1237951"/>
              <a:gd name="connsiteX39" fmla="*/ 4381327 w 6594426"/>
              <a:gd name="connsiteY39" fmla="*/ 1208475 h 1237951"/>
              <a:gd name="connsiteX40" fmla="*/ 4456091 w 6594426"/>
              <a:gd name="connsiteY40" fmla="*/ 1198650 h 1237951"/>
              <a:gd name="connsiteX41" fmla="*/ 4680388 w 6594426"/>
              <a:gd name="connsiteY41" fmla="*/ 1183913 h 1237951"/>
              <a:gd name="connsiteX42" fmla="*/ 4889730 w 6594426"/>
              <a:gd name="connsiteY42" fmla="*/ 1169176 h 1237951"/>
              <a:gd name="connsiteX43" fmla="*/ 5031785 w 6594426"/>
              <a:gd name="connsiteY43" fmla="*/ 1154438 h 1237951"/>
              <a:gd name="connsiteX44" fmla="*/ 5233651 w 6594426"/>
              <a:gd name="connsiteY44" fmla="*/ 1134788 h 1237951"/>
              <a:gd name="connsiteX45" fmla="*/ 5300940 w 6594426"/>
              <a:gd name="connsiteY45" fmla="*/ 1124963 h 1237951"/>
              <a:gd name="connsiteX46" fmla="*/ 5368229 w 6594426"/>
              <a:gd name="connsiteY46" fmla="*/ 1120050 h 1237951"/>
              <a:gd name="connsiteX47" fmla="*/ 5734579 w 6594426"/>
              <a:gd name="connsiteY47" fmla="*/ 1066013 h 1237951"/>
              <a:gd name="connsiteX48" fmla="*/ 5891587 w 6594426"/>
              <a:gd name="connsiteY48" fmla="*/ 1036538 h 1237951"/>
              <a:gd name="connsiteX49" fmla="*/ 6033641 w 6594426"/>
              <a:gd name="connsiteY49" fmla="*/ 1007063 h 1237951"/>
              <a:gd name="connsiteX50" fmla="*/ 6078500 w 6594426"/>
              <a:gd name="connsiteY50" fmla="*/ 997238 h 1237951"/>
              <a:gd name="connsiteX51" fmla="*/ 6123359 w 6594426"/>
              <a:gd name="connsiteY51" fmla="*/ 987413 h 1237951"/>
              <a:gd name="connsiteX52" fmla="*/ 6168219 w 6594426"/>
              <a:gd name="connsiteY52" fmla="*/ 972676 h 1237951"/>
              <a:gd name="connsiteX53" fmla="*/ 6242984 w 6594426"/>
              <a:gd name="connsiteY53" fmla="*/ 953025 h 1237951"/>
              <a:gd name="connsiteX54" fmla="*/ 6272890 w 6594426"/>
              <a:gd name="connsiteY54" fmla="*/ 938288 h 1237951"/>
              <a:gd name="connsiteX55" fmla="*/ 6310272 w 6594426"/>
              <a:gd name="connsiteY55" fmla="*/ 928463 h 1237951"/>
              <a:gd name="connsiteX56" fmla="*/ 6340179 w 6594426"/>
              <a:gd name="connsiteY56" fmla="*/ 918638 h 1237951"/>
              <a:gd name="connsiteX57" fmla="*/ 6392514 w 6594426"/>
              <a:gd name="connsiteY57" fmla="*/ 894075 h 1237951"/>
              <a:gd name="connsiteX58" fmla="*/ 6414945 w 6594426"/>
              <a:gd name="connsiteY58" fmla="*/ 879338 h 1237951"/>
              <a:gd name="connsiteX59" fmla="*/ 6459803 w 6594426"/>
              <a:gd name="connsiteY59" fmla="*/ 854775 h 1237951"/>
              <a:gd name="connsiteX60" fmla="*/ 6474756 w 6594426"/>
              <a:gd name="connsiteY60" fmla="*/ 840037 h 1237951"/>
              <a:gd name="connsiteX61" fmla="*/ 6497187 w 6594426"/>
              <a:gd name="connsiteY61" fmla="*/ 825300 h 1237951"/>
              <a:gd name="connsiteX62" fmla="*/ 6512140 w 6594426"/>
              <a:gd name="connsiteY62" fmla="*/ 810563 h 1237951"/>
              <a:gd name="connsiteX63" fmla="*/ 6542045 w 6594426"/>
              <a:gd name="connsiteY63" fmla="*/ 786000 h 1237951"/>
              <a:gd name="connsiteX64" fmla="*/ 6549522 w 6594426"/>
              <a:gd name="connsiteY64" fmla="*/ 771263 h 1237951"/>
              <a:gd name="connsiteX65" fmla="*/ 6571951 w 6594426"/>
              <a:gd name="connsiteY65" fmla="*/ 746700 h 1237951"/>
              <a:gd name="connsiteX66" fmla="*/ 6586905 w 6594426"/>
              <a:gd name="connsiteY66" fmla="*/ 727050 h 1237951"/>
              <a:gd name="connsiteX67" fmla="*/ 6594381 w 6594426"/>
              <a:gd name="connsiteY67" fmla="*/ 702488 h 1237951"/>
              <a:gd name="connsiteX68" fmla="*/ 6579429 w 6594426"/>
              <a:gd name="connsiteY68" fmla="*/ 623888 h 1237951"/>
              <a:gd name="connsiteX69" fmla="*/ 6534569 w 6594426"/>
              <a:gd name="connsiteY69" fmla="*/ 564937 h 1237951"/>
              <a:gd name="connsiteX70" fmla="*/ 6459803 w 6594426"/>
              <a:gd name="connsiteY70" fmla="*/ 496163 h 1237951"/>
              <a:gd name="connsiteX71" fmla="*/ 6370085 w 6594426"/>
              <a:gd name="connsiteY71" fmla="*/ 437212 h 1237951"/>
              <a:gd name="connsiteX72" fmla="*/ 6242984 w 6594426"/>
              <a:gd name="connsiteY72" fmla="*/ 368437 h 1237951"/>
              <a:gd name="connsiteX73" fmla="*/ 6093453 w 6594426"/>
              <a:gd name="connsiteY73" fmla="*/ 299663 h 1237951"/>
              <a:gd name="connsiteX74" fmla="*/ 6048593 w 6594426"/>
              <a:gd name="connsiteY74" fmla="*/ 280012 h 1237951"/>
              <a:gd name="connsiteX75" fmla="*/ 6003735 w 6594426"/>
              <a:gd name="connsiteY75" fmla="*/ 265275 h 1237951"/>
              <a:gd name="connsiteX76" fmla="*/ 5958876 w 6594426"/>
              <a:gd name="connsiteY76" fmla="*/ 245625 h 1237951"/>
              <a:gd name="connsiteX77" fmla="*/ 5854204 w 6594426"/>
              <a:gd name="connsiteY77" fmla="*/ 216150 h 1237951"/>
              <a:gd name="connsiteX78" fmla="*/ 5682243 w 6594426"/>
              <a:gd name="connsiteY78" fmla="*/ 171937 h 1237951"/>
              <a:gd name="connsiteX79" fmla="*/ 5547666 w 6594426"/>
              <a:gd name="connsiteY79" fmla="*/ 142462 h 1237951"/>
              <a:gd name="connsiteX80" fmla="*/ 5480377 w 6594426"/>
              <a:gd name="connsiteY80" fmla="*/ 132637 h 1237951"/>
              <a:gd name="connsiteX81" fmla="*/ 5330846 w 6594426"/>
              <a:gd name="connsiteY81" fmla="*/ 108075 h 1237951"/>
              <a:gd name="connsiteX82" fmla="*/ 5256080 w 6594426"/>
              <a:gd name="connsiteY82" fmla="*/ 93337 h 1237951"/>
              <a:gd name="connsiteX83" fmla="*/ 5173839 w 6594426"/>
              <a:gd name="connsiteY83" fmla="*/ 83512 h 1237951"/>
              <a:gd name="connsiteX84" fmla="*/ 4844872 w 6594426"/>
              <a:gd name="connsiteY84" fmla="*/ 44212 h 1237951"/>
              <a:gd name="connsiteX85" fmla="*/ 4657958 w 6594426"/>
              <a:gd name="connsiteY85" fmla="*/ 24562 h 1237951"/>
              <a:gd name="connsiteX86" fmla="*/ 4463569 w 6594426"/>
              <a:gd name="connsiteY86" fmla="*/ 14737 h 1237951"/>
              <a:gd name="connsiteX87" fmla="*/ 4366373 w 6594426"/>
              <a:gd name="connsiteY87" fmla="*/ 9825 h 1237951"/>
              <a:gd name="connsiteX88" fmla="*/ 3947687 w 6594426"/>
              <a:gd name="connsiteY88" fmla="*/ 0 h 1237951"/>
              <a:gd name="connsiteX89" fmla="*/ 3401899 w 6594426"/>
              <a:gd name="connsiteY89" fmla="*/ 4912 h 1237951"/>
              <a:gd name="connsiteX90" fmla="*/ 3177604 w 6594426"/>
              <a:gd name="connsiteY90" fmla="*/ 14737 h 1237951"/>
              <a:gd name="connsiteX91" fmla="*/ 2953307 w 6594426"/>
              <a:gd name="connsiteY91" fmla="*/ 24562 h 1237951"/>
              <a:gd name="connsiteX92" fmla="*/ 2841159 w 6594426"/>
              <a:gd name="connsiteY92" fmla="*/ 29475 h 1237951"/>
              <a:gd name="connsiteX93" fmla="*/ 2609386 w 6594426"/>
              <a:gd name="connsiteY93" fmla="*/ 44212 h 1237951"/>
              <a:gd name="connsiteX94" fmla="*/ 2377614 w 6594426"/>
              <a:gd name="connsiteY94" fmla="*/ 63862 h 1237951"/>
              <a:gd name="connsiteX95" fmla="*/ 1943975 w 6594426"/>
              <a:gd name="connsiteY95" fmla="*/ 98250 h 1237951"/>
              <a:gd name="connsiteX96" fmla="*/ 1338375 w 6594426"/>
              <a:gd name="connsiteY96" fmla="*/ 171937 h 1237951"/>
              <a:gd name="connsiteX97" fmla="*/ 1248657 w 6594426"/>
              <a:gd name="connsiteY97" fmla="*/ 186675 h 1237951"/>
              <a:gd name="connsiteX98" fmla="*/ 1001931 w 6594426"/>
              <a:gd name="connsiteY98" fmla="*/ 250537 h 1237951"/>
              <a:gd name="connsiteX99" fmla="*/ 807541 w 6594426"/>
              <a:gd name="connsiteY99" fmla="*/ 314400 h 12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594426" h="1237951" extrusionOk="0">
                <a:moveTo>
                  <a:pt x="2160794" y="294750"/>
                </a:moveTo>
                <a:cubicBezTo>
                  <a:pt x="1490064" y="359375"/>
                  <a:pt x="930941" y="497321"/>
                  <a:pt x="343995" y="609150"/>
                </a:cubicBezTo>
                <a:cubicBezTo>
                  <a:pt x="151419" y="652300"/>
                  <a:pt x="184290" y="659556"/>
                  <a:pt x="112223" y="707400"/>
                </a:cubicBezTo>
                <a:cubicBezTo>
                  <a:pt x="101738" y="713872"/>
                  <a:pt x="91311" y="719384"/>
                  <a:pt x="82316" y="722138"/>
                </a:cubicBezTo>
                <a:cubicBezTo>
                  <a:pt x="56084" y="731229"/>
                  <a:pt x="40600" y="754240"/>
                  <a:pt x="22505" y="766350"/>
                </a:cubicBezTo>
                <a:cubicBezTo>
                  <a:pt x="18140" y="774612"/>
                  <a:pt x="13376" y="780367"/>
                  <a:pt x="7552" y="790913"/>
                </a:cubicBezTo>
                <a:cubicBezTo>
                  <a:pt x="3385" y="795547"/>
                  <a:pt x="-918" y="800693"/>
                  <a:pt x="75" y="805650"/>
                </a:cubicBezTo>
                <a:cubicBezTo>
                  <a:pt x="1641" y="815237"/>
                  <a:pt x="8521" y="830415"/>
                  <a:pt x="15028" y="840037"/>
                </a:cubicBezTo>
                <a:cubicBezTo>
                  <a:pt x="18683" y="845775"/>
                  <a:pt x="19008" y="850928"/>
                  <a:pt x="22505" y="854775"/>
                </a:cubicBezTo>
                <a:cubicBezTo>
                  <a:pt x="60175" y="888601"/>
                  <a:pt x="52452" y="874087"/>
                  <a:pt x="82316" y="889163"/>
                </a:cubicBezTo>
                <a:cubicBezTo>
                  <a:pt x="91475" y="895153"/>
                  <a:pt x="95719" y="900728"/>
                  <a:pt x="104747" y="903900"/>
                </a:cubicBezTo>
                <a:cubicBezTo>
                  <a:pt x="175342" y="940587"/>
                  <a:pt x="240124" y="946346"/>
                  <a:pt x="306613" y="962851"/>
                </a:cubicBezTo>
                <a:cubicBezTo>
                  <a:pt x="345096" y="969571"/>
                  <a:pt x="406269" y="980477"/>
                  <a:pt x="433715" y="992325"/>
                </a:cubicBezTo>
                <a:cubicBezTo>
                  <a:pt x="445318" y="994513"/>
                  <a:pt x="462335" y="993766"/>
                  <a:pt x="478573" y="997238"/>
                </a:cubicBezTo>
                <a:cubicBezTo>
                  <a:pt x="490077" y="999481"/>
                  <a:pt x="507400" y="1003858"/>
                  <a:pt x="523433" y="1007063"/>
                </a:cubicBezTo>
                <a:cubicBezTo>
                  <a:pt x="558724" y="1001714"/>
                  <a:pt x="592491" y="1014035"/>
                  <a:pt x="628104" y="1016888"/>
                </a:cubicBezTo>
                <a:cubicBezTo>
                  <a:pt x="640494" y="1014918"/>
                  <a:pt x="668242" y="1025614"/>
                  <a:pt x="680440" y="1021800"/>
                </a:cubicBezTo>
                <a:cubicBezTo>
                  <a:pt x="790852" y="1036503"/>
                  <a:pt x="702697" y="1037491"/>
                  <a:pt x="904736" y="1046363"/>
                </a:cubicBezTo>
                <a:cubicBezTo>
                  <a:pt x="936692" y="1045082"/>
                  <a:pt x="980977" y="1056105"/>
                  <a:pt x="1024360" y="1056188"/>
                </a:cubicBezTo>
                <a:cubicBezTo>
                  <a:pt x="1042720" y="1059971"/>
                  <a:pt x="1069537" y="1057815"/>
                  <a:pt x="1091649" y="1061101"/>
                </a:cubicBezTo>
                <a:cubicBezTo>
                  <a:pt x="1219318" y="1078422"/>
                  <a:pt x="995688" y="1073594"/>
                  <a:pt x="1293516" y="1080751"/>
                </a:cubicBezTo>
                <a:cubicBezTo>
                  <a:pt x="1341766" y="1088841"/>
                  <a:pt x="1390242" y="1091520"/>
                  <a:pt x="1443047" y="1090576"/>
                </a:cubicBezTo>
                <a:cubicBezTo>
                  <a:pt x="1491680" y="1095520"/>
                  <a:pt x="1547433" y="1108603"/>
                  <a:pt x="1592578" y="1110225"/>
                </a:cubicBezTo>
                <a:cubicBezTo>
                  <a:pt x="1617455" y="1110959"/>
                  <a:pt x="1645475" y="1114525"/>
                  <a:pt x="1667343" y="1115138"/>
                </a:cubicBezTo>
                <a:cubicBezTo>
                  <a:pt x="1806441" y="1144347"/>
                  <a:pt x="1621038" y="1125767"/>
                  <a:pt x="1824350" y="1129875"/>
                </a:cubicBezTo>
                <a:cubicBezTo>
                  <a:pt x="1847112" y="1126348"/>
                  <a:pt x="1875285" y="1136529"/>
                  <a:pt x="1899115" y="1139700"/>
                </a:cubicBezTo>
                <a:cubicBezTo>
                  <a:pt x="1951256" y="1144120"/>
                  <a:pt x="2056122" y="1149526"/>
                  <a:pt x="2056123" y="1149526"/>
                </a:cubicBezTo>
                <a:cubicBezTo>
                  <a:pt x="2229415" y="1149388"/>
                  <a:pt x="2089805" y="1167879"/>
                  <a:pt x="2370138" y="1174088"/>
                </a:cubicBezTo>
                <a:cubicBezTo>
                  <a:pt x="2422896" y="1160294"/>
                  <a:pt x="2551536" y="1204472"/>
                  <a:pt x="2609386" y="1188826"/>
                </a:cubicBezTo>
                <a:cubicBezTo>
                  <a:pt x="2642659" y="1192138"/>
                  <a:pt x="2670430" y="1191211"/>
                  <a:pt x="2691628" y="1193738"/>
                </a:cubicBezTo>
                <a:cubicBezTo>
                  <a:pt x="2757190" y="1182967"/>
                  <a:pt x="2771534" y="1209377"/>
                  <a:pt x="2848636" y="1198650"/>
                </a:cubicBezTo>
                <a:cubicBezTo>
                  <a:pt x="2953189" y="1191305"/>
                  <a:pt x="3013944" y="1221869"/>
                  <a:pt x="3087885" y="1213388"/>
                </a:cubicBezTo>
                <a:cubicBezTo>
                  <a:pt x="3111381" y="1207376"/>
                  <a:pt x="3145796" y="1220929"/>
                  <a:pt x="3162651" y="1218300"/>
                </a:cubicBezTo>
                <a:cubicBezTo>
                  <a:pt x="3194468" y="1215837"/>
                  <a:pt x="3222437" y="1230430"/>
                  <a:pt x="3244893" y="1223213"/>
                </a:cubicBezTo>
                <a:cubicBezTo>
                  <a:pt x="3273006" y="1227883"/>
                  <a:pt x="3296203" y="1232805"/>
                  <a:pt x="3319657" y="1228125"/>
                </a:cubicBezTo>
                <a:cubicBezTo>
                  <a:pt x="3413087" y="1208811"/>
                  <a:pt x="3559540" y="1250062"/>
                  <a:pt x="3626196" y="1237951"/>
                </a:cubicBezTo>
                <a:cubicBezTo>
                  <a:pt x="3763692" y="1252157"/>
                  <a:pt x="3892508" y="1239411"/>
                  <a:pt x="4000022" y="1233038"/>
                </a:cubicBezTo>
                <a:cubicBezTo>
                  <a:pt x="4050107" y="1232473"/>
                  <a:pt x="4104442" y="1217149"/>
                  <a:pt x="4157030" y="1223213"/>
                </a:cubicBezTo>
                <a:cubicBezTo>
                  <a:pt x="4193509" y="1208396"/>
                  <a:pt x="4273042" y="1220519"/>
                  <a:pt x="4306561" y="1213388"/>
                </a:cubicBezTo>
                <a:cubicBezTo>
                  <a:pt x="4331179" y="1211150"/>
                  <a:pt x="4362752" y="1210563"/>
                  <a:pt x="4381327" y="1208475"/>
                </a:cubicBezTo>
                <a:cubicBezTo>
                  <a:pt x="4406785" y="1203313"/>
                  <a:pt x="4427615" y="1195021"/>
                  <a:pt x="4456091" y="1198650"/>
                </a:cubicBezTo>
                <a:cubicBezTo>
                  <a:pt x="4477728" y="1184753"/>
                  <a:pt x="4637945" y="1198086"/>
                  <a:pt x="4680388" y="1183913"/>
                </a:cubicBezTo>
                <a:cubicBezTo>
                  <a:pt x="4753832" y="1178534"/>
                  <a:pt x="4844035" y="1185822"/>
                  <a:pt x="4889730" y="1169176"/>
                </a:cubicBezTo>
                <a:cubicBezTo>
                  <a:pt x="4998058" y="1157601"/>
                  <a:pt x="4870780" y="1172290"/>
                  <a:pt x="5031785" y="1154438"/>
                </a:cubicBezTo>
                <a:cubicBezTo>
                  <a:pt x="5305214" y="1079241"/>
                  <a:pt x="5029652" y="1159561"/>
                  <a:pt x="5233651" y="1134788"/>
                </a:cubicBezTo>
                <a:cubicBezTo>
                  <a:pt x="5256037" y="1132170"/>
                  <a:pt x="5275925" y="1125384"/>
                  <a:pt x="5300940" y="1124963"/>
                </a:cubicBezTo>
                <a:cubicBezTo>
                  <a:pt x="5326161" y="1122795"/>
                  <a:pt x="5341528" y="1122615"/>
                  <a:pt x="5368229" y="1120050"/>
                </a:cubicBezTo>
                <a:cubicBezTo>
                  <a:pt x="5484753" y="1106033"/>
                  <a:pt x="5608336" y="1081729"/>
                  <a:pt x="5734579" y="1066013"/>
                </a:cubicBezTo>
                <a:cubicBezTo>
                  <a:pt x="5783261" y="1047718"/>
                  <a:pt x="5858266" y="1047536"/>
                  <a:pt x="5891587" y="1036538"/>
                </a:cubicBezTo>
                <a:cubicBezTo>
                  <a:pt x="5979245" y="1028748"/>
                  <a:pt x="5935521" y="1030890"/>
                  <a:pt x="6033641" y="1007063"/>
                </a:cubicBezTo>
                <a:cubicBezTo>
                  <a:pt x="6046951" y="1000810"/>
                  <a:pt x="6065481" y="1005694"/>
                  <a:pt x="6078500" y="997238"/>
                </a:cubicBezTo>
                <a:cubicBezTo>
                  <a:pt x="6094261" y="992417"/>
                  <a:pt x="6111278" y="989948"/>
                  <a:pt x="6123359" y="987413"/>
                </a:cubicBezTo>
                <a:cubicBezTo>
                  <a:pt x="6140526" y="980977"/>
                  <a:pt x="6153382" y="976673"/>
                  <a:pt x="6168219" y="972676"/>
                </a:cubicBezTo>
                <a:cubicBezTo>
                  <a:pt x="6193367" y="968752"/>
                  <a:pt x="6222314" y="962854"/>
                  <a:pt x="6242984" y="953025"/>
                </a:cubicBezTo>
                <a:cubicBezTo>
                  <a:pt x="6255563" y="948274"/>
                  <a:pt x="6261867" y="940643"/>
                  <a:pt x="6272890" y="938288"/>
                </a:cubicBezTo>
                <a:cubicBezTo>
                  <a:pt x="6282130" y="934280"/>
                  <a:pt x="6299916" y="934369"/>
                  <a:pt x="6310272" y="928463"/>
                </a:cubicBezTo>
                <a:cubicBezTo>
                  <a:pt x="6319675" y="927394"/>
                  <a:pt x="6332190" y="921218"/>
                  <a:pt x="6340179" y="918638"/>
                </a:cubicBezTo>
                <a:cubicBezTo>
                  <a:pt x="6400092" y="876473"/>
                  <a:pt x="6341713" y="934379"/>
                  <a:pt x="6392514" y="894075"/>
                </a:cubicBezTo>
                <a:cubicBezTo>
                  <a:pt x="6402469" y="887916"/>
                  <a:pt x="6409142" y="883253"/>
                  <a:pt x="6414945" y="879338"/>
                </a:cubicBezTo>
                <a:cubicBezTo>
                  <a:pt x="6434220" y="871687"/>
                  <a:pt x="6446397" y="868378"/>
                  <a:pt x="6459803" y="854775"/>
                </a:cubicBezTo>
                <a:cubicBezTo>
                  <a:pt x="6464923" y="850138"/>
                  <a:pt x="6469422" y="844545"/>
                  <a:pt x="6474756" y="840037"/>
                </a:cubicBezTo>
                <a:cubicBezTo>
                  <a:pt x="6481487" y="833035"/>
                  <a:pt x="6491430" y="829902"/>
                  <a:pt x="6497187" y="825300"/>
                </a:cubicBezTo>
                <a:cubicBezTo>
                  <a:pt x="6503031" y="820951"/>
                  <a:pt x="6508185" y="815255"/>
                  <a:pt x="6512140" y="810563"/>
                </a:cubicBezTo>
                <a:cubicBezTo>
                  <a:pt x="6523257" y="800593"/>
                  <a:pt x="6533291" y="791346"/>
                  <a:pt x="6542045" y="786000"/>
                </a:cubicBezTo>
                <a:cubicBezTo>
                  <a:pt x="6545959" y="781731"/>
                  <a:pt x="6546356" y="775584"/>
                  <a:pt x="6549522" y="771263"/>
                </a:cubicBezTo>
                <a:cubicBezTo>
                  <a:pt x="6558511" y="763599"/>
                  <a:pt x="6565199" y="753233"/>
                  <a:pt x="6571951" y="746700"/>
                </a:cubicBezTo>
                <a:cubicBezTo>
                  <a:pt x="6577189" y="739912"/>
                  <a:pt x="6582130" y="735173"/>
                  <a:pt x="6586905" y="727050"/>
                </a:cubicBezTo>
                <a:cubicBezTo>
                  <a:pt x="6588108" y="718554"/>
                  <a:pt x="6594904" y="708606"/>
                  <a:pt x="6594381" y="702488"/>
                </a:cubicBezTo>
                <a:cubicBezTo>
                  <a:pt x="6590859" y="674717"/>
                  <a:pt x="6587397" y="650357"/>
                  <a:pt x="6579429" y="623888"/>
                </a:cubicBezTo>
                <a:cubicBezTo>
                  <a:pt x="6578112" y="609391"/>
                  <a:pt x="6551880" y="579901"/>
                  <a:pt x="6534569" y="564937"/>
                </a:cubicBezTo>
                <a:cubicBezTo>
                  <a:pt x="6517615" y="545132"/>
                  <a:pt x="6491832" y="518961"/>
                  <a:pt x="6459803" y="496163"/>
                </a:cubicBezTo>
                <a:cubicBezTo>
                  <a:pt x="6459787" y="496158"/>
                  <a:pt x="6370106" y="437219"/>
                  <a:pt x="6370085" y="437212"/>
                </a:cubicBezTo>
                <a:cubicBezTo>
                  <a:pt x="6318676" y="403665"/>
                  <a:pt x="6325280" y="405109"/>
                  <a:pt x="6242984" y="368437"/>
                </a:cubicBezTo>
                <a:cubicBezTo>
                  <a:pt x="6175116" y="350815"/>
                  <a:pt x="6136222" y="299844"/>
                  <a:pt x="6093453" y="299663"/>
                </a:cubicBezTo>
                <a:cubicBezTo>
                  <a:pt x="6078629" y="296199"/>
                  <a:pt x="6061162" y="283107"/>
                  <a:pt x="6048593" y="280012"/>
                </a:cubicBezTo>
                <a:cubicBezTo>
                  <a:pt x="6033916" y="274077"/>
                  <a:pt x="6015739" y="268178"/>
                  <a:pt x="6003735" y="265275"/>
                </a:cubicBezTo>
                <a:cubicBezTo>
                  <a:pt x="5987702" y="256047"/>
                  <a:pt x="5972874" y="251280"/>
                  <a:pt x="5958876" y="245625"/>
                </a:cubicBezTo>
                <a:cubicBezTo>
                  <a:pt x="5929982" y="231173"/>
                  <a:pt x="5890410" y="225617"/>
                  <a:pt x="5854204" y="216150"/>
                </a:cubicBezTo>
                <a:cubicBezTo>
                  <a:pt x="5792590" y="195507"/>
                  <a:pt x="5760387" y="189643"/>
                  <a:pt x="5682243" y="171937"/>
                </a:cubicBezTo>
                <a:cubicBezTo>
                  <a:pt x="5634618" y="155959"/>
                  <a:pt x="5595345" y="154649"/>
                  <a:pt x="5547666" y="142462"/>
                </a:cubicBezTo>
                <a:cubicBezTo>
                  <a:pt x="5527292" y="142065"/>
                  <a:pt x="5509752" y="130715"/>
                  <a:pt x="5480377" y="132637"/>
                </a:cubicBezTo>
                <a:cubicBezTo>
                  <a:pt x="5436708" y="132399"/>
                  <a:pt x="5386248" y="108373"/>
                  <a:pt x="5330846" y="108075"/>
                </a:cubicBezTo>
                <a:cubicBezTo>
                  <a:pt x="5300336" y="104257"/>
                  <a:pt x="5284874" y="98192"/>
                  <a:pt x="5256080" y="93337"/>
                </a:cubicBezTo>
                <a:cubicBezTo>
                  <a:pt x="5230970" y="93923"/>
                  <a:pt x="5200452" y="88129"/>
                  <a:pt x="5173839" y="83512"/>
                </a:cubicBezTo>
                <a:cubicBezTo>
                  <a:pt x="4868581" y="57306"/>
                  <a:pt x="5037540" y="72927"/>
                  <a:pt x="4844872" y="44212"/>
                </a:cubicBezTo>
                <a:cubicBezTo>
                  <a:pt x="4799545" y="45157"/>
                  <a:pt x="4696916" y="24021"/>
                  <a:pt x="4657958" y="24562"/>
                </a:cubicBezTo>
                <a:cubicBezTo>
                  <a:pt x="4617422" y="23901"/>
                  <a:pt x="4535352" y="2342"/>
                  <a:pt x="4463569" y="14737"/>
                </a:cubicBezTo>
                <a:cubicBezTo>
                  <a:pt x="4436520" y="16309"/>
                  <a:pt x="4398864" y="4393"/>
                  <a:pt x="4366373" y="9825"/>
                </a:cubicBezTo>
                <a:cubicBezTo>
                  <a:pt x="4281430" y="37207"/>
                  <a:pt x="4043129" y="-44388"/>
                  <a:pt x="3947687" y="0"/>
                </a:cubicBezTo>
                <a:cubicBezTo>
                  <a:pt x="3676221" y="38552"/>
                  <a:pt x="3583445" y="-31870"/>
                  <a:pt x="3401899" y="4912"/>
                </a:cubicBezTo>
                <a:cubicBezTo>
                  <a:pt x="3312537" y="20009"/>
                  <a:pt x="3259595" y="21592"/>
                  <a:pt x="3177604" y="14737"/>
                </a:cubicBezTo>
                <a:cubicBezTo>
                  <a:pt x="3101190" y="21915"/>
                  <a:pt x="3046737" y="6048"/>
                  <a:pt x="2953307" y="24562"/>
                </a:cubicBezTo>
                <a:cubicBezTo>
                  <a:pt x="2925997" y="26299"/>
                  <a:pt x="2885514" y="19424"/>
                  <a:pt x="2841159" y="29475"/>
                </a:cubicBezTo>
                <a:cubicBezTo>
                  <a:pt x="2751819" y="61104"/>
                  <a:pt x="2704488" y="13761"/>
                  <a:pt x="2609386" y="44212"/>
                </a:cubicBezTo>
                <a:cubicBezTo>
                  <a:pt x="2515182" y="38000"/>
                  <a:pt x="2444792" y="62001"/>
                  <a:pt x="2377614" y="63862"/>
                </a:cubicBezTo>
                <a:cubicBezTo>
                  <a:pt x="2217855" y="112056"/>
                  <a:pt x="2094835" y="89089"/>
                  <a:pt x="1943975" y="98250"/>
                </a:cubicBezTo>
                <a:cubicBezTo>
                  <a:pt x="1113244" y="194640"/>
                  <a:pt x="1591690" y="138219"/>
                  <a:pt x="1338375" y="171937"/>
                </a:cubicBezTo>
                <a:cubicBezTo>
                  <a:pt x="1304434" y="174592"/>
                  <a:pt x="1278565" y="172942"/>
                  <a:pt x="1248657" y="186675"/>
                </a:cubicBezTo>
                <a:cubicBezTo>
                  <a:pt x="1156583" y="185263"/>
                  <a:pt x="1078654" y="228945"/>
                  <a:pt x="1001931" y="250537"/>
                </a:cubicBezTo>
                <a:cubicBezTo>
                  <a:pt x="935637" y="269732"/>
                  <a:pt x="807542" y="314400"/>
                  <a:pt x="807541" y="314400"/>
                </a:cubicBezTo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28984 w 5886974"/>
                      <a:gd name="connsiteY0" fmla="*/ 400467 h 1681962"/>
                      <a:gd name="connsiteX1" fmla="*/ 307092 w 5886974"/>
                      <a:gd name="connsiteY1" fmla="*/ 827632 h 1681962"/>
                      <a:gd name="connsiteX2" fmla="*/ 100184 w 5886974"/>
                      <a:gd name="connsiteY2" fmla="*/ 961121 h 1681962"/>
                      <a:gd name="connsiteX3" fmla="*/ 73486 w 5886974"/>
                      <a:gd name="connsiteY3" fmla="*/ 981145 h 1681962"/>
                      <a:gd name="connsiteX4" fmla="*/ 20091 w 5886974"/>
                      <a:gd name="connsiteY4" fmla="*/ 1041215 h 1681962"/>
                      <a:gd name="connsiteX5" fmla="*/ 6742 w 5886974"/>
                      <a:gd name="connsiteY5" fmla="*/ 1074587 h 1681962"/>
                      <a:gd name="connsiteX6" fmla="*/ 67 w 5886974"/>
                      <a:gd name="connsiteY6" fmla="*/ 1094610 h 1681962"/>
                      <a:gd name="connsiteX7" fmla="*/ 13416 w 5886974"/>
                      <a:gd name="connsiteY7" fmla="*/ 1141331 h 1681962"/>
                      <a:gd name="connsiteX8" fmla="*/ 20091 w 5886974"/>
                      <a:gd name="connsiteY8" fmla="*/ 1161355 h 1681962"/>
                      <a:gd name="connsiteX9" fmla="*/ 73486 w 5886974"/>
                      <a:gd name="connsiteY9" fmla="*/ 1208076 h 1681962"/>
                      <a:gd name="connsiteX10" fmla="*/ 93510 w 5886974"/>
                      <a:gd name="connsiteY10" fmla="*/ 1228099 h 1681962"/>
                      <a:gd name="connsiteX11" fmla="*/ 273720 w 5886974"/>
                      <a:gd name="connsiteY11" fmla="*/ 1308193 h 1681962"/>
                      <a:gd name="connsiteX12" fmla="*/ 387186 w 5886974"/>
                      <a:gd name="connsiteY12" fmla="*/ 1348239 h 1681962"/>
                      <a:gd name="connsiteX13" fmla="*/ 427232 w 5886974"/>
                      <a:gd name="connsiteY13" fmla="*/ 1354914 h 1681962"/>
                      <a:gd name="connsiteX14" fmla="*/ 467279 w 5886974"/>
                      <a:gd name="connsiteY14" fmla="*/ 1368263 h 1681962"/>
                      <a:gd name="connsiteX15" fmla="*/ 560721 w 5886974"/>
                      <a:gd name="connsiteY15" fmla="*/ 1381612 h 1681962"/>
                      <a:gd name="connsiteX16" fmla="*/ 607443 w 5886974"/>
                      <a:gd name="connsiteY16" fmla="*/ 1388286 h 1681962"/>
                      <a:gd name="connsiteX17" fmla="*/ 807676 w 5886974"/>
                      <a:gd name="connsiteY17" fmla="*/ 1421658 h 1681962"/>
                      <a:gd name="connsiteX18" fmla="*/ 914467 w 5886974"/>
                      <a:gd name="connsiteY18" fmla="*/ 1435007 h 1681962"/>
                      <a:gd name="connsiteX19" fmla="*/ 974537 w 5886974"/>
                      <a:gd name="connsiteY19" fmla="*/ 1441682 h 1681962"/>
                      <a:gd name="connsiteX20" fmla="*/ 1154748 w 5886974"/>
                      <a:gd name="connsiteY20" fmla="*/ 1468380 h 1681962"/>
                      <a:gd name="connsiteX21" fmla="*/ 1288237 w 5886974"/>
                      <a:gd name="connsiteY21" fmla="*/ 1481729 h 1681962"/>
                      <a:gd name="connsiteX22" fmla="*/ 1421726 w 5886974"/>
                      <a:gd name="connsiteY22" fmla="*/ 1508426 h 1681962"/>
                      <a:gd name="connsiteX23" fmla="*/ 1488470 w 5886974"/>
                      <a:gd name="connsiteY23" fmla="*/ 1515101 h 1681962"/>
                      <a:gd name="connsiteX24" fmla="*/ 1628634 w 5886974"/>
                      <a:gd name="connsiteY24" fmla="*/ 1535124 h 1681962"/>
                      <a:gd name="connsiteX25" fmla="*/ 1695378 w 5886974"/>
                      <a:gd name="connsiteY25" fmla="*/ 1548473 h 1681962"/>
                      <a:gd name="connsiteX26" fmla="*/ 1835542 w 5886974"/>
                      <a:gd name="connsiteY26" fmla="*/ 1561822 h 1681962"/>
                      <a:gd name="connsiteX27" fmla="*/ 2115869 w 5886974"/>
                      <a:gd name="connsiteY27" fmla="*/ 1595194 h 1681962"/>
                      <a:gd name="connsiteX28" fmla="*/ 2329451 w 5886974"/>
                      <a:gd name="connsiteY28" fmla="*/ 1615218 h 1681962"/>
                      <a:gd name="connsiteX29" fmla="*/ 2402870 w 5886974"/>
                      <a:gd name="connsiteY29" fmla="*/ 1621892 h 1681962"/>
                      <a:gd name="connsiteX30" fmla="*/ 2543034 w 5886974"/>
                      <a:gd name="connsiteY30" fmla="*/ 1628566 h 1681962"/>
                      <a:gd name="connsiteX31" fmla="*/ 2756616 w 5886974"/>
                      <a:gd name="connsiteY31" fmla="*/ 1648590 h 1681962"/>
                      <a:gd name="connsiteX32" fmla="*/ 2823361 w 5886974"/>
                      <a:gd name="connsiteY32" fmla="*/ 1655264 h 1681962"/>
                      <a:gd name="connsiteX33" fmla="*/ 2896780 w 5886974"/>
                      <a:gd name="connsiteY33" fmla="*/ 1661939 h 1681962"/>
                      <a:gd name="connsiteX34" fmla="*/ 2963524 w 5886974"/>
                      <a:gd name="connsiteY34" fmla="*/ 1668613 h 1681962"/>
                      <a:gd name="connsiteX35" fmla="*/ 3237177 w 5886974"/>
                      <a:gd name="connsiteY35" fmla="*/ 1681962 h 1681962"/>
                      <a:gd name="connsiteX36" fmla="*/ 3570899 w 5886974"/>
                      <a:gd name="connsiteY36" fmla="*/ 1675288 h 1681962"/>
                      <a:gd name="connsiteX37" fmla="*/ 3711063 w 5886974"/>
                      <a:gd name="connsiteY37" fmla="*/ 1661939 h 1681962"/>
                      <a:gd name="connsiteX38" fmla="*/ 3844552 w 5886974"/>
                      <a:gd name="connsiteY38" fmla="*/ 1648590 h 1681962"/>
                      <a:gd name="connsiteX39" fmla="*/ 3911297 w 5886974"/>
                      <a:gd name="connsiteY39" fmla="*/ 1641915 h 1681962"/>
                      <a:gd name="connsiteX40" fmla="*/ 3978041 w 5886974"/>
                      <a:gd name="connsiteY40" fmla="*/ 1628566 h 1681962"/>
                      <a:gd name="connsiteX41" fmla="*/ 4178275 w 5886974"/>
                      <a:gd name="connsiteY41" fmla="*/ 1608543 h 1681962"/>
                      <a:gd name="connsiteX42" fmla="*/ 4365159 w 5886974"/>
                      <a:gd name="connsiteY42" fmla="*/ 1588520 h 1681962"/>
                      <a:gd name="connsiteX43" fmla="*/ 4491974 w 5886974"/>
                      <a:gd name="connsiteY43" fmla="*/ 1568496 h 1681962"/>
                      <a:gd name="connsiteX44" fmla="*/ 4672184 w 5886974"/>
                      <a:gd name="connsiteY44" fmla="*/ 1541799 h 1681962"/>
                      <a:gd name="connsiteX45" fmla="*/ 4732254 w 5886974"/>
                      <a:gd name="connsiteY45" fmla="*/ 1528450 h 1681962"/>
                      <a:gd name="connsiteX46" fmla="*/ 4792324 w 5886974"/>
                      <a:gd name="connsiteY46" fmla="*/ 1521775 h 1681962"/>
                      <a:gd name="connsiteX47" fmla="*/ 5119372 w 5886974"/>
                      <a:gd name="connsiteY47" fmla="*/ 1448356 h 1681962"/>
                      <a:gd name="connsiteX48" fmla="*/ 5259536 w 5886974"/>
                      <a:gd name="connsiteY48" fmla="*/ 1408310 h 1681962"/>
                      <a:gd name="connsiteX49" fmla="*/ 5386351 w 5886974"/>
                      <a:gd name="connsiteY49" fmla="*/ 1368263 h 1681962"/>
                      <a:gd name="connsiteX50" fmla="*/ 5426397 w 5886974"/>
                      <a:gd name="connsiteY50" fmla="*/ 1354914 h 1681962"/>
                      <a:gd name="connsiteX51" fmla="*/ 5466444 w 5886974"/>
                      <a:gd name="connsiteY51" fmla="*/ 1341565 h 1681962"/>
                      <a:gd name="connsiteX52" fmla="*/ 5506491 w 5886974"/>
                      <a:gd name="connsiteY52" fmla="*/ 1321542 h 1681962"/>
                      <a:gd name="connsiteX53" fmla="*/ 5573235 w 5886974"/>
                      <a:gd name="connsiteY53" fmla="*/ 1294844 h 1681962"/>
                      <a:gd name="connsiteX54" fmla="*/ 5599933 w 5886974"/>
                      <a:gd name="connsiteY54" fmla="*/ 1274821 h 1681962"/>
                      <a:gd name="connsiteX55" fmla="*/ 5633305 w 5886974"/>
                      <a:gd name="connsiteY55" fmla="*/ 1261472 h 1681962"/>
                      <a:gd name="connsiteX56" fmla="*/ 5660003 w 5886974"/>
                      <a:gd name="connsiteY56" fmla="*/ 1248123 h 1681962"/>
                      <a:gd name="connsiteX57" fmla="*/ 5706724 w 5886974"/>
                      <a:gd name="connsiteY57" fmla="*/ 1214750 h 1681962"/>
                      <a:gd name="connsiteX58" fmla="*/ 5726748 w 5886974"/>
                      <a:gd name="connsiteY58" fmla="*/ 1194727 h 1681962"/>
                      <a:gd name="connsiteX59" fmla="*/ 5766794 w 5886974"/>
                      <a:gd name="connsiteY59" fmla="*/ 1161355 h 1681962"/>
                      <a:gd name="connsiteX60" fmla="*/ 5780143 w 5886974"/>
                      <a:gd name="connsiteY60" fmla="*/ 1141331 h 1681962"/>
                      <a:gd name="connsiteX61" fmla="*/ 5800167 w 5886974"/>
                      <a:gd name="connsiteY61" fmla="*/ 1121308 h 1681962"/>
                      <a:gd name="connsiteX62" fmla="*/ 5813516 w 5886974"/>
                      <a:gd name="connsiteY62" fmla="*/ 1101285 h 1681962"/>
                      <a:gd name="connsiteX63" fmla="*/ 5840213 w 5886974"/>
                      <a:gd name="connsiteY63" fmla="*/ 1067912 h 1681962"/>
                      <a:gd name="connsiteX64" fmla="*/ 5846888 w 5886974"/>
                      <a:gd name="connsiteY64" fmla="*/ 1047889 h 1681962"/>
                      <a:gd name="connsiteX65" fmla="*/ 5866911 w 5886974"/>
                      <a:gd name="connsiteY65" fmla="*/ 1014517 h 1681962"/>
                      <a:gd name="connsiteX66" fmla="*/ 5880260 w 5886974"/>
                      <a:gd name="connsiteY66" fmla="*/ 987819 h 1681962"/>
                      <a:gd name="connsiteX67" fmla="*/ 5886934 w 5886974"/>
                      <a:gd name="connsiteY67" fmla="*/ 954447 h 1681962"/>
                      <a:gd name="connsiteX68" fmla="*/ 5873586 w 5886974"/>
                      <a:gd name="connsiteY68" fmla="*/ 847656 h 1681962"/>
                      <a:gd name="connsiteX69" fmla="*/ 5833539 w 5886974"/>
                      <a:gd name="connsiteY69" fmla="*/ 767562 h 1681962"/>
                      <a:gd name="connsiteX70" fmla="*/ 5766794 w 5886974"/>
                      <a:gd name="connsiteY70" fmla="*/ 674120 h 1681962"/>
                      <a:gd name="connsiteX71" fmla="*/ 5686701 w 5886974"/>
                      <a:gd name="connsiteY71" fmla="*/ 594026 h 1681962"/>
                      <a:gd name="connsiteX72" fmla="*/ 5573235 w 5886974"/>
                      <a:gd name="connsiteY72" fmla="*/ 500584 h 1681962"/>
                      <a:gd name="connsiteX73" fmla="*/ 5439746 w 5886974"/>
                      <a:gd name="connsiteY73" fmla="*/ 407142 h 1681962"/>
                      <a:gd name="connsiteX74" fmla="*/ 5399699 w 5886974"/>
                      <a:gd name="connsiteY74" fmla="*/ 380444 h 1681962"/>
                      <a:gd name="connsiteX75" fmla="*/ 5359653 w 5886974"/>
                      <a:gd name="connsiteY75" fmla="*/ 360421 h 1681962"/>
                      <a:gd name="connsiteX76" fmla="*/ 5319606 w 5886974"/>
                      <a:gd name="connsiteY76" fmla="*/ 333723 h 1681962"/>
                      <a:gd name="connsiteX77" fmla="*/ 5226164 w 5886974"/>
                      <a:gd name="connsiteY77" fmla="*/ 293676 h 1681962"/>
                      <a:gd name="connsiteX78" fmla="*/ 5072651 w 5886974"/>
                      <a:gd name="connsiteY78" fmla="*/ 233606 h 1681962"/>
                      <a:gd name="connsiteX79" fmla="*/ 4952511 w 5886974"/>
                      <a:gd name="connsiteY79" fmla="*/ 193559 h 1681962"/>
                      <a:gd name="connsiteX80" fmla="*/ 4892441 w 5886974"/>
                      <a:gd name="connsiteY80" fmla="*/ 180210 h 1681962"/>
                      <a:gd name="connsiteX81" fmla="*/ 4758952 w 5886974"/>
                      <a:gd name="connsiteY81" fmla="*/ 146838 h 1681962"/>
                      <a:gd name="connsiteX82" fmla="*/ 4692207 w 5886974"/>
                      <a:gd name="connsiteY82" fmla="*/ 126815 h 1681962"/>
                      <a:gd name="connsiteX83" fmla="*/ 4618788 w 5886974"/>
                      <a:gd name="connsiteY83" fmla="*/ 113466 h 1681962"/>
                      <a:gd name="connsiteX84" fmla="*/ 4325113 w 5886974"/>
                      <a:gd name="connsiteY84" fmla="*/ 60070 h 1681962"/>
                      <a:gd name="connsiteX85" fmla="*/ 4158251 w 5886974"/>
                      <a:gd name="connsiteY85" fmla="*/ 33372 h 1681962"/>
                      <a:gd name="connsiteX86" fmla="*/ 3984716 w 5886974"/>
                      <a:gd name="connsiteY86" fmla="*/ 20023 h 1681962"/>
                      <a:gd name="connsiteX87" fmla="*/ 3897948 w 5886974"/>
                      <a:gd name="connsiteY87" fmla="*/ 13349 h 1681962"/>
                      <a:gd name="connsiteX88" fmla="*/ 3524178 w 5886974"/>
                      <a:gd name="connsiteY88" fmla="*/ 0 h 1681962"/>
                      <a:gd name="connsiteX89" fmla="*/ 3036943 w 5886974"/>
                      <a:gd name="connsiteY89" fmla="*/ 6675 h 1681962"/>
                      <a:gd name="connsiteX90" fmla="*/ 2836710 w 5886974"/>
                      <a:gd name="connsiteY90" fmla="*/ 20023 h 1681962"/>
                      <a:gd name="connsiteX91" fmla="*/ 2636476 w 5886974"/>
                      <a:gd name="connsiteY91" fmla="*/ 33372 h 1681962"/>
                      <a:gd name="connsiteX92" fmla="*/ 2536359 w 5886974"/>
                      <a:gd name="connsiteY92" fmla="*/ 40047 h 1681962"/>
                      <a:gd name="connsiteX93" fmla="*/ 2329451 w 5886974"/>
                      <a:gd name="connsiteY93" fmla="*/ 60070 h 1681962"/>
                      <a:gd name="connsiteX94" fmla="*/ 2122543 w 5886974"/>
                      <a:gd name="connsiteY94" fmla="*/ 86768 h 1681962"/>
                      <a:gd name="connsiteX95" fmla="*/ 1735425 w 5886974"/>
                      <a:gd name="connsiteY95" fmla="*/ 133489 h 1681962"/>
                      <a:gd name="connsiteX96" fmla="*/ 1194794 w 5886974"/>
                      <a:gd name="connsiteY96" fmla="*/ 233606 h 1681962"/>
                      <a:gd name="connsiteX97" fmla="*/ 1114701 w 5886974"/>
                      <a:gd name="connsiteY97" fmla="*/ 253629 h 1681962"/>
                      <a:gd name="connsiteX98" fmla="*/ 894444 w 5886974"/>
                      <a:gd name="connsiteY98" fmla="*/ 340397 h 1681962"/>
                      <a:gd name="connsiteX99" fmla="*/ 720908 w 5886974"/>
                      <a:gd name="connsiteY99" fmla="*/ 427165 h 168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</a:cxnLst>
                    <a:rect l="l" t="t" r="r" b="b"/>
                    <a:pathLst>
                      <a:path w="5886974" h="1681962">
                        <a:moveTo>
                          <a:pt x="1928984" y="400467"/>
                        </a:moveTo>
                        <a:cubicBezTo>
                          <a:pt x="1388353" y="542855"/>
                          <a:pt x="843124" y="668808"/>
                          <a:pt x="307092" y="827632"/>
                        </a:cubicBezTo>
                        <a:cubicBezTo>
                          <a:pt x="122710" y="882264"/>
                          <a:pt x="175056" y="895607"/>
                          <a:pt x="100184" y="961121"/>
                        </a:cubicBezTo>
                        <a:cubicBezTo>
                          <a:pt x="91812" y="968446"/>
                          <a:pt x="81932" y="973905"/>
                          <a:pt x="73486" y="981145"/>
                        </a:cubicBezTo>
                        <a:cubicBezTo>
                          <a:pt x="54637" y="997301"/>
                          <a:pt x="34724" y="1023655"/>
                          <a:pt x="20091" y="1041215"/>
                        </a:cubicBezTo>
                        <a:cubicBezTo>
                          <a:pt x="15641" y="1052339"/>
                          <a:pt x="10949" y="1063369"/>
                          <a:pt x="6742" y="1074587"/>
                        </a:cubicBezTo>
                        <a:cubicBezTo>
                          <a:pt x="4272" y="1081174"/>
                          <a:pt x="-633" y="1087609"/>
                          <a:pt x="67" y="1094610"/>
                        </a:cubicBezTo>
                        <a:cubicBezTo>
                          <a:pt x="1679" y="1110726"/>
                          <a:pt x="8762" y="1125817"/>
                          <a:pt x="13416" y="1141331"/>
                        </a:cubicBezTo>
                        <a:cubicBezTo>
                          <a:pt x="15438" y="1148070"/>
                          <a:pt x="15870" y="1155726"/>
                          <a:pt x="20091" y="1161355"/>
                        </a:cubicBezTo>
                        <a:cubicBezTo>
                          <a:pt x="54748" y="1207565"/>
                          <a:pt x="42610" y="1182347"/>
                          <a:pt x="73486" y="1208076"/>
                        </a:cubicBezTo>
                        <a:cubicBezTo>
                          <a:pt x="80737" y="1214119"/>
                          <a:pt x="85416" y="1223243"/>
                          <a:pt x="93510" y="1228099"/>
                        </a:cubicBezTo>
                        <a:cubicBezTo>
                          <a:pt x="149634" y="1261774"/>
                          <a:pt x="213463" y="1284090"/>
                          <a:pt x="273720" y="1308193"/>
                        </a:cubicBezTo>
                        <a:cubicBezTo>
                          <a:pt x="305413" y="1320870"/>
                          <a:pt x="361045" y="1343882"/>
                          <a:pt x="387186" y="1348239"/>
                        </a:cubicBezTo>
                        <a:cubicBezTo>
                          <a:pt x="400535" y="1350464"/>
                          <a:pt x="414103" y="1351632"/>
                          <a:pt x="427232" y="1354914"/>
                        </a:cubicBezTo>
                        <a:cubicBezTo>
                          <a:pt x="440883" y="1358327"/>
                          <a:pt x="453481" y="1365503"/>
                          <a:pt x="467279" y="1368263"/>
                        </a:cubicBezTo>
                        <a:cubicBezTo>
                          <a:pt x="498132" y="1374434"/>
                          <a:pt x="529574" y="1377162"/>
                          <a:pt x="560721" y="1381612"/>
                        </a:cubicBezTo>
                        <a:lnTo>
                          <a:pt x="607443" y="1388286"/>
                        </a:lnTo>
                        <a:cubicBezTo>
                          <a:pt x="703307" y="1415676"/>
                          <a:pt x="639618" y="1399973"/>
                          <a:pt x="807676" y="1421658"/>
                        </a:cubicBezTo>
                        <a:lnTo>
                          <a:pt x="914467" y="1435007"/>
                        </a:lnTo>
                        <a:cubicBezTo>
                          <a:pt x="934490" y="1437232"/>
                          <a:pt x="954665" y="1438370"/>
                          <a:pt x="974537" y="1441682"/>
                        </a:cubicBezTo>
                        <a:cubicBezTo>
                          <a:pt x="1144845" y="1470068"/>
                          <a:pt x="874937" y="1440399"/>
                          <a:pt x="1154748" y="1468380"/>
                        </a:cubicBezTo>
                        <a:cubicBezTo>
                          <a:pt x="1199244" y="1472830"/>
                          <a:pt x="1244387" y="1472959"/>
                          <a:pt x="1288237" y="1481729"/>
                        </a:cubicBezTo>
                        <a:cubicBezTo>
                          <a:pt x="1332733" y="1490628"/>
                          <a:pt x="1376574" y="1503910"/>
                          <a:pt x="1421726" y="1508426"/>
                        </a:cubicBezTo>
                        <a:cubicBezTo>
                          <a:pt x="1443974" y="1510651"/>
                          <a:pt x="1466358" y="1511784"/>
                          <a:pt x="1488470" y="1515101"/>
                        </a:cubicBezTo>
                        <a:cubicBezTo>
                          <a:pt x="1656156" y="1540255"/>
                          <a:pt x="1449391" y="1518830"/>
                          <a:pt x="1628634" y="1535124"/>
                        </a:cubicBezTo>
                        <a:cubicBezTo>
                          <a:pt x="1650882" y="1539574"/>
                          <a:pt x="1672876" y="1545569"/>
                          <a:pt x="1695378" y="1548473"/>
                        </a:cubicBezTo>
                        <a:cubicBezTo>
                          <a:pt x="1741925" y="1554479"/>
                          <a:pt x="1835542" y="1561822"/>
                          <a:pt x="1835542" y="1561822"/>
                        </a:cubicBezTo>
                        <a:cubicBezTo>
                          <a:pt x="1971896" y="1589093"/>
                          <a:pt x="1881296" y="1573373"/>
                          <a:pt x="2115869" y="1595194"/>
                        </a:cubicBezTo>
                        <a:lnTo>
                          <a:pt x="2329451" y="1615218"/>
                        </a:lnTo>
                        <a:cubicBezTo>
                          <a:pt x="2353924" y="1617443"/>
                          <a:pt x="2378324" y="1620723"/>
                          <a:pt x="2402870" y="1621892"/>
                        </a:cubicBezTo>
                        <a:lnTo>
                          <a:pt x="2543034" y="1628566"/>
                        </a:lnTo>
                        <a:lnTo>
                          <a:pt x="2756616" y="1648590"/>
                        </a:lnTo>
                        <a:lnTo>
                          <a:pt x="2823361" y="1655264"/>
                        </a:lnTo>
                        <a:lnTo>
                          <a:pt x="2896780" y="1661939"/>
                        </a:lnTo>
                        <a:cubicBezTo>
                          <a:pt x="2919038" y="1664059"/>
                          <a:pt x="2941192" y="1667524"/>
                          <a:pt x="2963524" y="1668613"/>
                        </a:cubicBezTo>
                        <a:lnTo>
                          <a:pt x="3237177" y="1681962"/>
                        </a:lnTo>
                        <a:cubicBezTo>
                          <a:pt x="3348418" y="1679737"/>
                          <a:pt x="3459735" y="1679985"/>
                          <a:pt x="3570899" y="1675288"/>
                        </a:cubicBezTo>
                        <a:cubicBezTo>
                          <a:pt x="3617790" y="1673307"/>
                          <a:pt x="3664363" y="1666609"/>
                          <a:pt x="3711063" y="1661939"/>
                        </a:cubicBezTo>
                        <a:lnTo>
                          <a:pt x="3844552" y="1648590"/>
                        </a:lnTo>
                        <a:cubicBezTo>
                          <a:pt x="3866800" y="1646365"/>
                          <a:pt x="3889372" y="1646300"/>
                          <a:pt x="3911297" y="1641915"/>
                        </a:cubicBezTo>
                        <a:cubicBezTo>
                          <a:pt x="3933545" y="1637465"/>
                          <a:pt x="3955551" y="1631565"/>
                          <a:pt x="3978041" y="1628566"/>
                        </a:cubicBezTo>
                        <a:cubicBezTo>
                          <a:pt x="3996138" y="1626153"/>
                          <a:pt x="4135855" y="1613088"/>
                          <a:pt x="4178275" y="1608543"/>
                        </a:cubicBezTo>
                        <a:lnTo>
                          <a:pt x="4365159" y="1588520"/>
                        </a:lnTo>
                        <a:cubicBezTo>
                          <a:pt x="4490223" y="1560728"/>
                          <a:pt x="4357763" y="1587669"/>
                          <a:pt x="4491974" y="1568496"/>
                        </a:cubicBezTo>
                        <a:cubicBezTo>
                          <a:pt x="4736953" y="1533499"/>
                          <a:pt x="4519675" y="1558743"/>
                          <a:pt x="4672184" y="1541799"/>
                        </a:cubicBezTo>
                        <a:cubicBezTo>
                          <a:pt x="4692207" y="1537349"/>
                          <a:pt x="4712021" y="1531822"/>
                          <a:pt x="4732254" y="1528450"/>
                        </a:cubicBezTo>
                        <a:cubicBezTo>
                          <a:pt x="4752126" y="1525138"/>
                          <a:pt x="4772595" y="1525857"/>
                          <a:pt x="4792324" y="1521775"/>
                        </a:cubicBezTo>
                        <a:cubicBezTo>
                          <a:pt x="4901736" y="1499138"/>
                          <a:pt x="5011942" y="1479050"/>
                          <a:pt x="5119372" y="1448356"/>
                        </a:cubicBezTo>
                        <a:lnTo>
                          <a:pt x="5259536" y="1408310"/>
                        </a:lnTo>
                        <a:cubicBezTo>
                          <a:pt x="5333297" y="1387236"/>
                          <a:pt x="5290926" y="1400072"/>
                          <a:pt x="5386351" y="1368263"/>
                        </a:cubicBezTo>
                        <a:lnTo>
                          <a:pt x="5426397" y="1354914"/>
                        </a:lnTo>
                        <a:cubicBezTo>
                          <a:pt x="5439746" y="1350464"/>
                          <a:pt x="5453858" y="1347858"/>
                          <a:pt x="5466444" y="1341565"/>
                        </a:cubicBezTo>
                        <a:cubicBezTo>
                          <a:pt x="5479793" y="1334891"/>
                          <a:pt x="5492818" y="1327524"/>
                          <a:pt x="5506491" y="1321542"/>
                        </a:cubicBezTo>
                        <a:cubicBezTo>
                          <a:pt x="5528444" y="1311938"/>
                          <a:pt x="5554065" y="1309221"/>
                          <a:pt x="5573235" y="1294844"/>
                        </a:cubicBezTo>
                        <a:cubicBezTo>
                          <a:pt x="5582134" y="1288170"/>
                          <a:pt x="5590209" y="1280223"/>
                          <a:pt x="5599933" y="1274821"/>
                        </a:cubicBezTo>
                        <a:cubicBezTo>
                          <a:pt x="5610406" y="1269003"/>
                          <a:pt x="5622357" y="1266338"/>
                          <a:pt x="5633305" y="1261472"/>
                        </a:cubicBezTo>
                        <a:cubicBezTo>
                          <a:pt x="5642397" y="1257431"/>
                          <a:pt x="5651104" y="1252573"/>
                          <a:pt x="5660003" y="1248123"/>
                        </a:cubicBezTo>
                        <a:cubicBezTo>
                          <a:pt x="5712056" y="1196067"/>
                          <a:pt x="5645236" y="1258669"/>
                          <a:pt x="5706724" y="1214750"/>
                        </a:cubicBezTo>
                        <a:cubicBezTo>
                          <a:pt x="5714405" y="1209264"/>
                          <a:pt x="5719693" y="1200998"/>
                          <a:pt x="5726748" y="1194727"/>
                        </a:cubicBezTo>
                        <a:cubicBezTo>
                          <a:pt x="5739735" y="1183183"/>
                          <a:pt x="5754507" y="1173642"/>
                          <a:pt x="5766794" y="1161355"/>
                        </a:cubicBezTo>
                        <a:cubicBezTo>
                          <a:pt x="5772466" y="1155683"/>
                          <a:pt x="5775007" y="1147494"/>
                          <a:pt x="5780143" y="1141331"/>
                        </a:cubicBezTo>
                        <a:cubicBezTo>
                          <a:pt x="5786186" y="1134080"/>
                          <a:pt x="5794124" y="1128559"/>
                          <a:pt x="5800167" y="1121308"/>
                        </a:cubicBezTo>
                        <a:cubicBezTo>
                          <a:pt x="5805302" y="1115146"/>
                          <a:pt x="5808703" y="1107702"/>
                          <a:pt x="5813516" y="1101285"/>
                        </a:cubicBezTo>
                        <a:cubicBezTo>
                          <a:pt x="5822063" y="1089888"/>
                          <a:pt x="5831314" y="1079036"/>
                          <a:pt x="5840213" y="1067912"/>
                        </a:cubicBezTo>
                        <a:cubicBezTo>
                          <a:pt x="5842438" y="1061238"/>
                          <a:pt x="5843742" y="1054182"/>
                          <a:pt x="5846888" y="1047889"/>
                        </a:cubicBezTo>
                        <a:cubicBezTo>
                          <a:pt x="5852690" y="1036286"/>
                          <a:pt x="5860611" y="1025857"/>
                          <a:pt x="5866911" y="1014517"/>
                        </a:cubicBezTo>
                        <a:cubicBezTo>
                          <a:pt x="5871743" y="1005819"/>
                          <a:pt x="5875810" y="996718"/>
                          <a:pt x="5880260" y="987819"/>
                        </a:cubicBezTo>
                        <a:cubicBezTo>
                          <a:pt x="5882485" y="976695"/>
                          <a:pt x="5887474" y="965778"/>
                          <a:pt x="5886934" y="954447"/>
                        </a:cubicBezTo>
                        <a:cubicBezTo>
                          <a:pt x="5885228" y="918614"/>
                          <a:pt x="5881207" y="882711"/>
                          <a:pt x="5873586" y="847656"/>
                        </a:cubicBezTo>
                        <a:cubicBezTo>
                          <a:pt x="5868535" y="824423"/>
                          <a:pt x="5846903" y="788351"/>
                          <a:pt x="5833539" y="767562"/>
                        </a:cubicBezTo>
                        <a:cubicBezTo>
                          <a:pt x="5814647" y="738174"/>
                          <a:pt x="5791325" y="701104"/>
                          <a:pt x="5766794" y="674120"/>
                        </a:cubicBezTo>
                        <a:cubicBezTo>
                          <a:pt x="5766781" y="674105"/>
                          <a:pt x="5686715" y="594040"/>
                          <a:pt x="5686701" y="594026"/>
                        </a:cubicBezTo>
                        <a:cubicBezTo>
                          <a:pt x="5641905" y="549231"/>
                          <a:pt x="5647638" y="552666"/>
                          <a:pt x="5573235" y="500584"/>
                        </a:cubicBezTo>
                        <a:lnTo>
                          <a:pt x="5439746" y="407142"/>
                        </a:lnTo>
                        <a:cubicBezTo>
                          <a:pt x="5426555" y="398010"/>
                          <a:pt x="5414049" y="387619"/>
                          <a:pt x="5399699" y="380444"/>
                        </a:cubicBezTo>
                        <a:cubicBezTo>
                          <a:pt x="5386350" y="373770"/>
                          <a:pt x="5372544" y="367941"/>
                          <a:pt x="5359653" y="360421"/>
                        </a:cubicBezTo>
                        <a:cubicBezTo>
                          <a:pt x="5345795" y="352337"/>
                          <a:pt x="5333956" y="340898"/>
                          <a:pt x="5319606" y="333723"/>
                        </a:cubicBezTo>
                        <a:cubicBezTo>
                          <a:pt x="5289296" y="318568"/>
                          <a:pt x="5257311" y="307025"/>
                          <a:pt x="5226164" y="293676"/>
                        </a:cubicBezTo>
                        <a:cubicBezTo>
                          <a:pt x="5168420" y="268928"/>
                          <a:pt x="5141634" y="256601"/>
                          <a:pt x="5072651" y="233606"/>
                        </a:cubicBezTo>
                        <a:cubicBezTo>
                          <a:pt x="5032604" y="220257"/>
                          <a:pt x="4993719" y="202716"/>
                          <a:pt x="4952511" y="193559"/>
                        </a:cubicBezTo>
                        <a:lnTo>
                          <a:pt x="4892441" y="180210"/>
                        </a:lnTo>
                        <a:lnTo>
                          <a:pt x="4758952" y="146838"/>
                        </a:lnTo>
                        <a:cubicBezTo>
                          <a:pt x="4736508" y="140853"/>
                          <a:pt x="4714803" y="132195"/>
                          <a:pt x="4692207" y="126815"/>
                        </a:cubicBezTo>
                        <a:cubicBezTo>
                          <a:pt x="4668009" y="121054"/>
                          <a:pt x="4643243" y="118016"/>
                          <a:pt x="4618788" y="113466"/>
                        </a:cubicBezTo>
                        <a:cubicBezTo>
                          <a:pt x="4360610" y="65433"/>
                          <a:pt x="4483378" y="86448"/>
                          <a:pt x="4325113" y="60070"/>
                        </a:cubicBezTo>
                        <a:lnTo>
                          <a:pt x="4158251" y="33372"/>
                        </a:lnTo>
                        <a:lnTo>
                          <a:pt x="3984716" y="20023"/>
                        </a:lnTo>
                        <a:cubicBezTo>
                          <a:pt x="3955793" y="17798"/>
                          <a:pt x="3926938" y="14384"/>
                          <a:pt x="3897948" y="13349"/>
                        </a:cubicBezTo>
                        <a:lnTo>
                          <a:pt x="3524178" y="0"/>
                        </a:lnTo>
                        <a:lnTo>
                          <a:pt x="3036943" y="6675"/>
                        </a:lnTo>
                        <a:cubicBezTo>
                          <a:pt x="2970079" y="8622"/>
                          <a:pt x="2903454" y="15573"/>
                          <a:pt x="2836710" y="20023"/>
                        </a:cubicBezTo>
                        <a:lnTo>
                          <a:pt x="2636476" y="33372"/>
                        </a:lnTo>
                        <a:cubicBezTo>
                          <a:pt x="2603104" y="35597"/>
                          <a:pt x="2569650" y="36825"/>
                          <a:pt x="2536359" y="40047"/>
                        </a:cubicBezTo>
                        <a:lnTo>
                          <a:pt x="2329451" y="60070"/>
                        </a:lnTo>
                        <a:cubicBezTo>
                          <a:pt x="2260349" y="67872"/>
                          <a:pt x="2191589" y="78483"/>
                          <a:pt x="2122543" y="86768"/>
                        </a:cubicBezTo>
                        <a:cubicBezTo>
                          <a:pt x="1987226" y="103006"/>
                          <a:pt x="1865842" y="112813"/>
                          <a:pt x="1735425" y="133489"/>
                        </a:cubicBezTo>
                        <a:cubicBezTo>
                          <a:pt x="995208" y="250841"/>
                          <a:pt x="1478683" y="154117"/>
                          <a:pt x="1194794" y="233606"/>
                        </a:cubicBezTo>
                        <a:cubicBezTo>
                          <a:pt x="1168294" y="241026"/>
                          <a:pt x="1140630" y="244410"/>
                          <a:pt x="1114701" y="253629"/>
                        </a:cubicBezTo>
                        <a:cubicBezTo>
                          <a:pt x="1040350" y="280065"/>
                          <a:pt x="966654" y="308576"/>
                          <a:pt x="894444" y="340397"/>
                        </a:cubicBezTo>
                        <a:cubicBezTo>
                          <a:pt x="835263" y="366477"/>
                          <a:pt x="720908" y="427165"/>
                          <a:pt x="720908" y="42716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525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CEA3-54C1-640F-BAB4-F17ABB3C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CEDB-2ADD-584D-8054-1B973E8F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9E370-1389-AA14-FEDE-8D78365C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Fira Sans"/>
              </a:rPr>
              <a:t>Ontwikkeling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overheidsbrede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informatiemodellen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:</a:t>
            </a:r>
          </a:p>
          <a:p>
            <a:r>
              <a:rPr lang="en-US" dirty="0">
                <a:latin typeface="Fira Sans"/>
              </a:rPr>
              <a:t>step-up </a:t>
            </a:r>
            <a:r>
              <a:rPr lang="en-US" dirty="0" err="1">
                <a:latin typeface="Fira Sans"/>
              </a:rPr>
              <a:t>acties</a:t>
            </a:r>
            <a:r>
              <a:rPr lang="en-US" dirty="0">
                <a:latin typeface="Fira Sans"/>
              </a:rPr>
              <a:t> </a:t>
            </a:r>
          </a:p>
          <a:p>
            <a:r>
              <a:rPr lang="en-US" dirty="0">
                <a:latin typeface="Fira Sans"/>
              </a:rPr>
              <a:t>residual policies (</a:t>
            </a:r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1.1)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F61F081-4A0A-9EF9-4AC6-677031D9D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289" y="2677188"/>
            <a:ext cx="4356100" cy="3136900"/>
          </a:xfrm>
          <a:prstGeom prst="rect">
            <a:avLst/>
          </a:prstGeom>
        </p:spPr>
      </p:pic>
      <p:sp>
        <p:nvSpPr>
          <p:cNvPr id="5" name="Vrije vorm 4">
            <a:extLst>
              <a:ext uri="{FF2B5EF4-FFF2-40B4-BE49-F238E27FC236}">
                <a16:creationId xmlns:a16="http://schemas.microsoft.com/office/drawing/2014/main" id="{4A6E8C89-A853-C3D9-8833-ACE4B71DB214}"/>
              </a:ext>
            </a:extLst>
          </p:cNvPr>
          <p:cNvSpPr/>
          <p:nvPr/>
        </p:nvSpPr>
        <p:spPr>
          <a:xfrm rot="18775565">
            <a:off x="7037166" y="4608847"/>
            <a:ext cx="1880515" cy="1291427"/>
          </a:xfrm>
          <a:custGeom>
            <a:avLst/>
            <a:gdLst>
              <a:gd name="connsiteX0" fmla="*/ 786087 w 1880515"/>
              <a:gd name="connsiteY0" fmla="*/ 73225 h 1291427"/>
              <a:gd name="connsiteX1" fmla="*/ 737715 w 1880515"/>
              <a:gd name="connsiteY1" fmla="*/ 26627 h 1291427"/>
              <a:gd name="connsiteX2" fmla="*/ 701436 w 1880515"/>
              <a:gd name="connsiteY2" fmla="*/ 13313 h 1291427"/>
              <a:gd name="connsiteX3" fmla="*/ 622831 w 1880515"/>
              <a:gd name="connsiteY3" fmla="*/ 0 h 1291427"/>
              <a:gd name="connsiteX4" fmla="*/ 465620 w 1880515"/>
              <a:gd name="connsiteY4" fmla="*/ 13313 h 1291427"/>
              <a:gd name="connsiteX5" fmla="*/ 253990 w 1880515"/>
              <a:gd name="connsiteY5" fmla="*/ 113166 h 1291427"/>
              <a:gd name="connsiteX6" fmla="*/ 223758 w 1880515"/>
              <a:gd name="connsiteY6" fmla="*/ 133136 h 1291427"/>
              <a:gd name="connsiteX7" fmla="*/ 181432 w 1880515"/>
              <a:gd name="connsiteY7" fmla="*/ 186391 h 1291427"/>
              <a:gd name="connsiteX8" fmla="*/ 157246 w 1880515"/>
              <a:gd name="connsiteY8" fmla="*/ 213019 h 1291427"/>
              <a:gd name="connsiteX9" fmla="*/ 120966 w 1880515"/>
              <a:gd name="connsiteY9" fmla="*/ 279587 h 1291427"/>
              <a:gd name="connsiteX10" fmla="*/ 96780 w 1880515"/>
              <a:gd name="connsiteY10" fmla="*/ 312871 h 1291427"/>
              <a:gd name="connsiteX11" fmla="*/ 66547 w 1880515"/>
              <a:gd name="connsiteY11" fmla="*/ 399410 h 1291427"/>
              <a:gd name="connsiteX12" fmla="*/ 48408 w 1880515"/>
              <a:gd name="connsiteY12" fmla="*/ 446008 h 1291427"/>
              <a:gd name="connsiteX13" fmla="*/ 36314 w 1880515"/>
              <a:gd name="connsiteY13" fmla="*/ 499262 h 1291427"/>
              <a:gd name="connsiteX14" fmla="*/ 12128 w 1880515"/>
              <a:gd name="connsiteY14" fmla="*/ 592458 h 1291427"/>
              <a:gd name="connsiteX15" fmla="*/ 35 w 1880515"/>
              <a:gd name="connsiteY15" fmla="*/ 692311 h 1291427"/>
              <a:gd name="connsiteX16" fmla="*/ 6082 w 1880515"/>
              <a:gd name="connsiteY16" fmla="*/ 872045 h 1291427"/>
              <a:gd name="connsiteX17" fmla="*/ 30267 w 1880515"/>
              <a:gd name="connsiteY17" fmla="*/ 951928 h 1291427"/>
              <a:gd name="connsiteX18" fmla="*/ 96780 w 1880515"/>
              <a:gd name="connsiteY18" fmla="*/ 1071751 h 1291427"/>
              <a:gd name="connsiteX19" fmla="*/ 157246 w 1880515"/>
              <a:gd name="connsiteY19" fmla="*/ 1138320 h 1291427"/>
              <a:gd name="connsiteX20" fmla="*/ 193525 w 1880515"/>
              <a:gd name="connsiteY20" fmla="*/ 1171604 h 1291427"/>
              <a:gd name="connsiteX21" fmla="*/ 332596 w 1880515"/>
              <a:gd name="connsiteY21" fmla="*/ 1238171 h 1291427"/>
              <a:gd name="connsiteX22" fmla="*/ 447481 w 1880515"/>
              <a:gd name="connsiteY22" fmla="*/ 1271456 h 1291427"/>
              <a:gd name="connsiteX23" fmla="*/ 568412 w 1880515"/>
              <a:gd name="connsiteY23" fmla="*/ 1284770 h 1291427"/>
              <a:gd name="connsiteX24" fmla="*/ 634924 w 1880515"/>
              <a:gd name="connsiteY24" fmla="*/ 1291427 h 1291427"/>
              <a:gd name="connsiteX25" fmla="*/ 894925 w 1880515"/>
              <a:gd name="connsiteY25" fmla="*/ 1284770 h 1291427"/>
              <a:gd name="connsiteX26" fmla="*/ 1021904 w 1880515"/>
              <a:gd name="connsiteY26" fmla="*/ 1258143 h 1291427"/>
              <a:gd name="connsiteX27" fmla="*/ 1215393 w 1880515"/>
              <a:gd name="connsiteY27" fmla="*/ 1204887 h 1291427"/>
              <a:gd name="connsiteX28" fmla="*/ 1342371 w 1880515"/>
              <a:gd name="connsiteY28" fmla="*/ 1144976 h 1291427"/>
              <a:gd name="connsiteX29" fmla="*/ 1517721 w 1880515"/>
              <a:gd name="connsiteY29" fmla="*/ 1045123 h 1291427"/>
              <a:gd name="connsiteX30" fmla="*/ 1572140 w 1880515"/>
              <a:gd name="connsiteY30" fmla="*/ 998525 h 1291427"/>
              <a:gd name="connsiteX31" fmla="*/ 1674931 w 1880515"/>
              <a:gd name="connsiteY31" fmla="*/ 911986 h 1291427"/>
              <a:gd name="connsiteX32" fmla="*/ 1759583 w 1880515"/>
              <a:gd name="connsiteY32" fmla="*/ 818791 h 1291427"/>
              <a:gd name="connsiteX33" fmla="*/ 1862375 w 1880515"/>
              <a:gd name="connsiteY33" fmla="*/ 605772 h 1291427"/>
              <a:gd name="connsiteX34" fmla="*/ 1880515 w 1880515"/>
              <a:gd name="connsiteY34" fmla="*/ 492606 h 1291427"/>
              <a:gd name="connsiteX35" fmla="*/ 1856328 w 1880515"/>
              <a:gd name="connsiteY35" fmla="*/ 326184 h 1291427"/>
              <a:gd name="connsiteX36" fmla="*/ 1801909 w 1880515"/>
              <a:gd name="connsiteY36" fmla="*/ 226333 h 1291427"/>
              <a:gd name="connsiteX37" fmla="*/ 1759583 w 1880515"/>
              <a:gd name="connsiteY37" fmla="*/ 179734 h 1291427"/>
              <a:gd name="connsiteX38" fmla="*/ 1662839 w 1880515"/>
              <a:gd name="connsiteY38" fmla="*/ 113166 h 1291427"/>
              <a:gd name="connsiteX39" fmla="*/ 1463302 w 1880515"/>
              <a:gd name="connsiteY39" fmla="*/ 46597 h 1291427"/>
              <a:gd name="connsiteX40" fmla="*/ 1390743 w 1880515"/>
              <a:gd name="connsiteY40" fmla="*/ 39941 h 1291427"/>
              <a:gd name="connsiteX41" fmla="*/ 1245626 w 1880515"/>
              <a:gd name="connsiteY41" fmla="*/ 33283 h 1291427"/>
              <a:gd name="connsiteX42" fmla="*/ 967485 w 1880515"/>
              <a:gd name="connsiteY42" fmla="*/ 93196 h 1291427"/>
              <a:gd name="connsiteX43" fmla="*/ 767948 w 1880515"/>
              <a:gd name="connsiteY43" fmla="*/ 173078 h 1291427"/>
              <a:gd name="connsiteX44" fmla="*/ 574458 w 1880515"/>
              <a:gd name="connsiteY44" fmla="*/ 286244 h 1291427"/>
              <a:gd name="connsiteX45" fmla="*/ 417247 w 1880515"/>
              <a:gd name="connsiteY45" fmla="*/ 406067 h 1291427"/>
              <a:gd name="connsiteX46" fmla="*/ 308409 w 1880515"/>
              <a:gd name="connsiteY46" fmla="*/ 525890 h 12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80515" h="1291427" extrusionOk="0">
                <a:moveTo>
                  <a:pt x="786087" y="73225"/>
                </a:moveTo>
                <a:cubicBezTo>
                  <a:pt x="764706" y="54449"/>
                  <a:pt x="753783" y="40115"/>
                  <a:pt x="737715" y="26627"/>
                </a:cubicBezTo>
                <a:cubicBezTo>
                  <a:pt x="730002" y="19672"/>
                  <a:pt x="713292" y="17357"/>
                  <a:pt x="701436" y="13313"/>
                </a:cubicBezTo>
                <a:cubicBezTo>
                  <a:pt x="669691" y="4064"/>
                  <a:pt x="660838" y="6386"/>
                  <a:pt x="622831" y="0"/>
                </a:cubicBezTo>
                <a:cubicBezTo>
                  <a:pt x="557822" y="-2459"/>
                  <a:pt x="522615" y="4002"/>
                  <a:pt x="465620" y="13313"/>
                </a:cubicBezTo>
                <a:cubicBezTo>
                  <a:pt x="329815" y="45163"/>
                  <a:pt x="339341" y="51334"/>
                  <a:pt x="253990" y="113166"/>
                </a:cubicBezTo>
                <a:cubicBezTo>
                  <a:pt x="241243" y="119725"/>
                  <a:pt x="229966" y="126704"/>
                  <a:pt x="223758" y="133136"/>
                </a:cubicBezTo>
                <a:cubicBezTo>
                  <a:pt x="207583" y="145443"/>
                  <a:pt x="194653" y="170750"/>
                  <a:pt x="181432" y="186391"/>
                </a:cubicBezTo>
                <a:cubicBezTo>
                  <a:pt x="174520" y="196088"/>
                  <a:pt x="167029" y="203564"/>
                  <a:pt x="157246" y="213019"/>
                </a:cubicBezTo>
                <a:cubicBezTo>
                  <a:pt x="138491" y="233252"/>
                  <a:pt x="140566" y="263401"/>
                  <a:pt x="120966" y="279587"/>
                </a:cubicBezTo>
                <a:cubicBezTo>
                  <a:pt x="114758" y="293441"/>
                  <a:pt x="103526" y="303129"/>
                  <a:pt x="96780" y="312871"/>
                </a:cubicBezTo>
                <a:cubicBezTo>
                  <a:pt x="82757" y="346750"/>
                  <a:pt x="79810" y="370059"/>
                  <a:pt x="66547" y="399410"/>
                </a:cubicBezTo>
                <a:cubicBezTo>
                  <a:pt x="63160" y="413324"/>
                  <a:pt x="53855" y="427187"/>
                  <a:pt x="48408" y="446008"/>
                </a:cubicBezTo>
                <a:cubicBezTo>
                  <a:pt x="39578" y="463954"/>
                  <a:pt x="39503" y="480792"/>
                  <a:pt x="36314" y="499262"/>
                </a:cubicBezTo>
                <a:cubicBezTo>
                  <a:pt x="28592" y="530432"/>
                  <a:pt x="12128" y="592457"/>
                  <a:pt x="12128" y="592458"/>
                </a:cubicBezTo>
                <a:cubicBezTo>
                  <a:pt x="10687" y="603287"/>
                  <a:pt x="-1948" y="684876"/>
                  <a:pt x="35" y="692311"/>
                </a:cubicBezTo>
                <a:cubicBezTo>
                  <a:pt x="-7821" y="766310"/>
                  <a:pt x="3044" y="815468"/>
                  <a:pt x="6082" y="872045"/>
                </a:cubicBezTo>
                <a:cubicBezTo>
                  <a:pt x="9003" y="907518"/>
                  <a:pt x="25428" y="922930"/>
                  <a:pt x="30267" y="951928"/>
                </a:cubicBezTo>
                <a:cubicBezTo>
                  <a:pt x="47563" y="993227"/>
                  <a:pt x="62508" y="1041335"/>
                  <a:pt x="96780" y="1071751"/>
                </a:cubicBezTo>
                <a:cubicBezTo>
                  <a:pt x="118626" y="1097288"/>
                  <a:pt x="130244" y="1120130"/>
                  <a:pt x="157246" y="1138320"/>
                </a:cubicBezTo>
                <a:cubicBezTo>
                  <a:pt x="169267" y="1147104"/>
                  <a:pt x="178322" y="1161611"/>
                  <a:pt x="193525" y="1171604"/>
                </a:cubicBezTo>
                <a:cubicBezTo>
                  <a:pt x="243203" y="1210071"/>
                  <a:pt x="277258" y="1230293"/>
                  <a:pt x="332596" y="1238171"/>
                </a:cubicBezTo>
                <a:cubicBezTo>
                  <a:pt x="375684" y="1256365"/>
                  <a:pt x="399641" y="1262938"/>
                  <a:pt x="447481" y="1271456"/>
                </a:cubicBezTo>
                <a:cubicBezTo>
                  <a:pt x="499242" y="1280987"/>
                  <a:pt x="527693" y="1272262"/>
                  <a:pt x="568412" y="1284770"/>
                </a:cubicBezTo>
                <a:cubicBezTo>
                  <a:pt x="586863" y="1285509"/>
                  <a:pt x="604937" y="1295243"/>
                  <a:pt x="634924" y="1291427"/>
                </a:cubicBezTo>
                <a:cubicBezTo>
                  <a:pt x="706854" y="1284159"/>
                  <a:pt x="807159" y="1293558"/>
                  <a:pt x="894925" y="1284770"/>
                </a:cubicBezTo>
                <a:cubicBezTo>
                  <a:pt x="932812" y="1291926"/>
                  <a:pt x="987651" y="1257215"/>
                  <a:pt x="1021904" y="1258143"/>
                </a:cubicBezTo>
                <a:cubicBezTo>
                  <a:pt x="1103576" y="1252437"/>
                  <a:pt x="1152253" y="1230913"/>
                  <a:pt x="1215393" y="1204887"/>
                </a:cubicBezTo>
                <a:cubicBezTo>
                  <a:pt x="1271089" y="1184492"/>
                  <a:pt x="1287144" y="1171037"/>
                  <a:pt x="1342371" y="1144976"/>
                </a:cubicBezTo>
                <a:cubicBezTo>
                  <a:pt x="1342815" y="1143112"/>
                  <a:pt x="1489829" y="1068888"/>
                  <a:pt x="1517721" y="1045123"/>
                </a:cubicBezTo>
                <a:cubicBezTo>
                  <a:pt x="1543723" y="1029268"/>
                  <a:pt x="1552569" y="1019866"/>
                  <a:pt x="1572140" y="998525"/>
                </a:cubicBezTo>
                <a:cubicBezTo>
                  <a:pt x="1640398" y="948731"/>
                  <a:pt x="1622608" y="976036"/>
                  <a:pt x="1674931" y="911986"/>
                </a:cubicBezTo>
                <a:cubicBezTo>
                  <a:pt x="1697388" y="885789"/>
                  <a:pt x="1736491" y="853138"/>
                  <a:pt x="1759583" y="818791"/>
                </a:cubicBezTo>
                <a:cubicBezTo>
                  <a:pt x="1787438" y="750347"/>
                  <a:pt x="1848858" y="693743"/>
                  <a:pt x="1862375" y="605772"/>
                </a:cubicBezTo>
                <a:cubicBezTo>
                  <a:pt x="1873241" y="566784"/>
                  <a:pt x="1877014" y="541460"/>
                  <a:pt x="1880515" y="492606"/>
                </a:cubicBezTo>
                <a:cubicBezTo>
                  <a:pt x="1888486" y="457835"/>
                  <a:pt x="1877010" y="377310"/>
                  <a:pt x="1856328" y="326184"/>
                </a:cubicBezTo>
                <a:cubicBezTo>
                  <a:pt x="1847146" y="300363"/>
                  <a:pt x="1823819" y="253450"/>
                  <a:pt x="1801909" y="226333"/>
                </a:cubicBezTo>
                <a:cubicBezTo>
                  <a:pt x="1787714" y="209878"/>
                  <a:pt x="1774825" y="195733"/>
                  <a:pt x="1759583" y="179734"/>
                </a:cubicBezTo>
                <a:cubicBezTo>
                  <a:pt x="1732867" y="148340"/>
                  <a:pt x="1694973" y="134709"/>
                  <a:pt x="1662839" y="113166"/>
                </a:cubicBezTo>
                <a:cubicBezTo>
                  <a:pt x="1624604" y="92526"/>
                  <a:pt x="1482706" y="47835"/>
                  <a:pt x="1463302" y="46597"/>
                </a:cubicBezTo>
                <a:cubicBezTo>
                  <a:pt x="1438011" y="45956"/>
                  <a:pt x="1416039" y="41788"/>
                  <a:pt x="1390743" y="39941"/>
                </a:cubicBezTo>
                <a:cubicBezTo>
                  <a:pt x="1338063" y="28373"/>
                  <a:pt x="1304125" y="33574"/>
                  <a:pt x="1245626" y="33283"/>
                </a:cubicBezTo>
                <a:cubicBezTo>
                  <a:pt x="1160261" y="39851"/>
                  <a:pt x="1040976" y="62886"/>
                  <a:pt x="967485" y="93196"/>
                </a:cubicBezTo>
                <a:cubicBezTo>
                  <a:pt x="900424" y="105323"/>
                  <a:pt x="833109" y="142199"/>
                  <a:pt x="767948" y="173078"/>
                </a:cubicBezTo>
                <a:cubicBezTo>
                  <a:pt x="678562" y="224031"/>
                  <a:pt x="643919" y="235917"/>
                  <a:pt x="574458" y="286244"/>
                </a:cubicBezTo>
                <a:cubicBezTo>
                  <a:pt x="570165" y="290667"/>
                  <a:pt x="446628" y="383101"/>
                  <a:pt x="417247" y="406067"/>
                </a:cubicBezTo>
                <a:cubicBezTo>
                  <a:pt x="379547" y="444380"/>
                  <a:pt x="308409" y="525890"/>
                  <a:pt x="308409" y="52589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67BA3137-6B09-5730-6667-CD99EA5EFC88}"/>
              </a:ext>
            </a:extLst>
          </p:cNvPr>
          <p:cNvSpPr/>
          <p:nvPr/>
        </p:nvSpPr>
        <p:spPr>
          <a:xfrm rot="19375016">
            <a:off x="6928403" y="4711651"/>
            <a:ext cx="1880515" cy="1291427"/>
          </a:xfrm>
          <a:custGeom>
            <a:avLst/>
            <a:gdLst>
              <a:gd name="connsiteX0" fmla="*/ 786087 w 1880515"/>
              <a:gd name="connsiteY0" fmla="*/ 73225 h 1291427"/>
              <a:gd name="connsiteX1" fmla="*/ 737715 w 1880515"/>
              <a:gd name="connsiteY1" fmla="*/ 26627 h 1291427"/>
              <a:gd name="connsiteX2" fmla="*/ 701436 w 1880515"/>
              <a:gd name="connsiteY2" fmla="*/ 13313 h 1291427"/>
              <a:gd name="connsiteX3" fmla="*/ 622831 w 1880515"/>
              <a:gd name="connsiteY3" fmla="*/ 0 h 1291427"/>
              <a:gd name="connsiteX4" fmla="*/ 465620 w 1880515"/>
              <a:gd name="connsiteY4" fmla="*/ 13313 h 1291427"/>
              <a:gd name="connsiteX5" fmla="*/ 253990 w 1880515"/>
              <a:gd name="connsiteY5" fmla="*/ 113166 h 1291427"/>
              <a:gd name="connsiteX6" fmla="*/ 223758 w 1880515"/>
              <a:gd name="connsiteY6" fmla="*/ 133136 h 1291427"/>
              <a:gd name="connsiteX7" fmla="*/ 181432 w 1880515"/>
              <a:gd name="connsiteY7" fmla="*/ 186391 h 1291427"/>
              <a:gd name="connsiteX8" fmla="*/ 157246 w 1880515"/>
              <a:gd name="connsiteY8" fmla="*/ 213019 h 1291427"/>
              <a:gd name="connsiteX9" fmla="*/ 120966 w 1880515"/>
              <a:gd name="connsiteY9" fmla="*/ 279587 h 1291427"/>
              <a:gd name="connsiteX10" fmla="*/ 96780 w 1880515"/>
              <a:gd name="connsiteY10" fmla="*/ 312871 h 1291427"/>
              <a:gd name="connsiteX11" fmla="*/ 66547 w 1880515"/>
              <a:gd name="connsiteY11" fmla="*/ 399410 h 1291427"/>
              <a:gd name="connsiteX12" fmla="*/ 48408 w 1880515"/>
              <a:gd name="connsiteY12" fmla="*/ 446008 h 1291427"/>
              <a:gd name="connsiteX13" fmla="*/ 36314 w 1880515"/>
              <a:gd name="connsiteY13" fmla="*/ 499262 h 1291427"/>
              <a:gd name="connsiteX14" fmla="*/ 12128 w 1880515"/>
              <a:gd name="connsiteY14" fmla="*/ 592458 h 1291427"/>
              <a:gd name="connsiteX15" fmla="*/ 35 w 1880515"/>
              <a:gd name="connsiteY15" fmla="*/ 692311 h 1291427"/>
              <a:gd name="connsiteX16" fmla="*/ 6082 w 1880515"/>
              <a:gd name="connsiteY16" fmla="*/ 872045 h 1291427"/>
              <a:gd name="connsiteX17" fmla="*/ 30267 w 1880515"/>
              <a:gd name="connsiteY17" fmla="*/ 951928 h 1291427"/>
              <a:gd name="connsiteX18" fmla="*/ 96780 w 1880515"/>
              <a:gd name="connsiteY18" fmla="*/ 1071751 h 1291427"/>
              <a:gd name="connsiteX19" fmla="*/ 157246 w 1880515"/>
              <a:gd name="connsiteY19" fmla="*/ 1138320 h 1291427"/>
              <a:gd name="connsiteX20" fmla="*/ 193525 w 1880515"/>
              <a:gd name="connsiteY20" fmla="*/ 1171604 h 1291427"/>
              <a:gd name="connsiteX21" fmla="*/ 332596 w 1880515"/>
              <a:gd name="connsiteY21" fmla="*/ 1238171 h 1291427"/>
              <a:gd name="connsiteX22" fmla="*/ 447481 w 1880515"/>
              <a:gd name="connsiteY22" fmla="*/ 1271456 h 1291427"/>
              <a:gd name="connsiteX23" fmla="*/ 568412 w 1880515"/>
              <a:gd name="connsiteY23" fmla="*/ 1284770 h 1291427"/>
              <a:gd name="connsiteX24" fmla="*/ 634924 w 1880515"/>
              <a:gd name="connsiteY24" fmla="*/ 1291427 h 1291427"/>
              <a:gd name="connsiteX25" fmla="*/ 894925 w 1880515"/>
              <a:gd name="connsiteY25" fmla="*/ 1284770 h 1291427"/>
              <a:gd name="connsiteX26" fmla="*/ 1021904 w 1880515"/>
              <a:gd name="connsiteY26" fmla="*/ 1258143 h 1291427"/>
              <a:gd name="connsiteX27" fmla="*/ 1215393 w 1880515"/>
              <a:gd name="connsiteY27" fmla="*/ 1204887 h 1291427"/>
              <a:gd name="connsiteX28" fmla="*/ 1342371 w 1880515"/>
              <a:gd name="connsiteY28" fmla="*/ 1144976 h 1291427"/>
              <a:gd name="connsiteX29" fmla="*/ 1517721 w 1880515"/>
              <a:gd name="connsiteY29" fmla="*/ 1045123 h 1291427"/>
              <a:gd name="connsiteX30" fmla="*/ 1572140 w 1880515"/>
              <a:gd name="connsiteY30" fmla="*/ 998525 h 1291427"/>
              <a:gd name="connsiteX31" fmla="*/ 1674931 w 1880515"/>
              <a:gd name="connsiteY31" fmla="*/ 911986 h 1291427"/>
              <a:gd name="connsiteX32" fmla="*/ 1759583 w 1880515"/>
              <a:gd name="connsiteY32" fmla="*/ 818791 h 1291427"/>
              <a:gd name="connsiteX33" fmla="*/ 1862375 w 1880515"/>
              <a:gd name="connsiteY33" fmla="*/ 605772 h 1291427"/>
              <a:gd name="connsiteX34" fmla="*/ 1880515 w 1880515"/>
              <a:gd name="connsiteY34" fmla="*/ 492606 h 1291427"/>
              <a:gd name="connsiteX35" fmla="*/ 1856328 w 1880515"/>
              <a:gd name="connsiteY35" fmla="*/ 326184 h 1291427"/>
              <a:gd name="connsiteX36" fmla="*/ 1801909 w 1880515"/>
              <a:gd name="connsiteY36" fmla="*/ 226333 h 1291427"/>
              <a:gd name="connsiteX37" fmla="*/ 1759583 w 1880515"/>
              <a:gd name="connsiteY37" fmla="*/ 179734 h 1291427"/>
              <a:gd name="connsiteX38" fmla="*/ 1662839 w 1880515"/>
              <a:gd name="connsiteY38" fmla="*/ 113166 h 1291427"/>
              <a:gd name="connsiteX39" fmla="*/ 1463302 w 1880515"/>
              <a:gd name="connsiteY39" fmla="*/ 46597 h 1291427"/>
              <a:gd name="connsiteX40" fmla="*/ 1390743 w 1880515"/>
              <a:gd name="connsiteY40" fmla="*/ 39941 h 1291427"/>
              <a:gd name="connsiteX41" fmla="*/ 1245626 w 1880515"/>
              <a:gd name="connsiteY41" fmla="*/ 33283 h 1291427"/>
              <a:gd name="connsiteX42" fmla="*/ 967485 w 1880515"/>
              <a:gd name="connsiteY42" fmla="*/ 93196 h 1291427"/>
              <a:gd name="connsiteX43" fmla="*/ 767948 w 1880515"/>
              <a:gd name="connsiteY43" fmla="*/ 173078 h 1291427"/>
              <a:gd name="connsiteX44" fmla="*/ 574458 w 1880515"/>
              <a:gd name="connsiteY44" fmla="*/ 286244 h 1291427"/>
              <a:gd name="connsiteX45" fmla="*/ 417247 w 1880515"/>
              <a:gd name="connsiteY45" fmla="*/ 406067 h 1291427"/>
              <a:gd name="connsiteX46" fmla="*/ 308409 w 1880515"/>
              <a:gd name="connsiteY46" fmla="*/ 525890 h 12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80515" h="1291427" extrusionOk="0">
                <a:moveTo>
                  <a:pt x="786087" y="73225"/>
                </a:moveTo>
                <a:cubicBezTo>
                  <a:pt x="764706" y="54449"/>
                  <a:pt x="753783" y="40115"/>
                  <a:pt x="737715" y="26627"/>
                </a:cubicBezTo>
                <a:cubicBezTo>
                  <a:pt x="730002" y="19672"/>
                  <a:pt x="713292" y="17357"/>
                  <a:pt x="701436" y="13313"/>
                </a:cubicBezTo>
                <a:cubicBezTo>
                  <a:pt x="669691" y="4064"/>
                  <a:pt x="660838" y="6386"/>
                  <a:pt x="622831" y="0"/>
                </a:cubicBezTo>
                <a:cubicBezTo>
                  <a:pt x="557822" y="-2459"/>
                  <a:pt x="522615" y="4002"/>
                  <a:pt x="465620" y="13313"/>
                </a:cubicBezTo>
                <a:cubicBezTo>
                  <a:pt x="329815" y="45163"/>
                  <a:pt x="339341" y="51334"/>
                  <a:pt x="253990" y="113166"/>
                </a:cubicBezTo>
                <a:cubicBezTo>
                  <a:pt x="241243" y="119725"/>
                  <a:pt x="229966" y="126704"/>
                  <a:pt x="223758" y="133136"/>
                </a:cubicBezTo>
                <a:cubicBezTo>
                  <a:pt x="207583" y="145443"/>
                  <a:pt x="194653" y="170750"/>
                  <a:pt x="181432" y="186391"/>
                </a:cubicBezTo>
                <a:cubicBezTo>
                  <a:pt x="174520" y="196088"/>
                  <a:pt x="167029" y="203564"/>
                  <a:pt x="157246" y="213019"/>
                </a:cubicBezTo>
                <a:cubicBezTo>
                  <a:pt x="138491" y="233252"/>
                  <a:pt x="140566" y="263401"/>
                  <a:pt x="120966" y="279587"/>
                </a:cubicBezTo>
                <a:cubicBezTo>
                  <a:pt x="114758" y="293441"/>
                  <a:pt x="103526" y="303129"/>
                  <a:pt x="96780" y="312871"/>
                </a:cubicBezTo>
                <a:cubicBezTo>
                  <a:pt x="82757" y="346750"/>
                  <a:pt x="79810" y="370059"/>
                  <a:pt x="66547" y="399410"/>
                </a:cubicBezTo>
                <a:cubicBezTo>
                  <a:pt x="63160" y="413324"/>
                  <a:pt x="53855" y="427187"/>
                  <a:pt x="48408" y="446008"/>
                </a:cubicBezTo>
                <a:cubicBezTo>
                  <a:pt x="39578" y="463954"/>
                  <a:pt x="39503" y="480792"/>
                  <a:pt x="36314" y="499262"/>
                </a:cubicBezTo>
                <a:cubicBezTo>
                  <a:pt x="28592" y="530432"/>
                  <a:pt x="12128" y="592457"/>
                  <a:pt x="12128" y="592458"/>
                </a:cubicBezTo>
                <a:cubicBezTo>
                  <a:pt x="10687" y="603287"/>
                  <a:pt x="-1948" y="684876"/>
                  <a:pt x="35" y="692311"/>
                </a:cubicBezTo>
                <a:cubicBezTo>
                  <a:pt x="-7821" y="766310"/>
                  <a:pt x="3044" y="815468"/>
                  <a:pt x="6082" y="872045"/>
                </a:cubicBezTo>
                <a:cubicBezTo>
                  <a:pt x="9003" y="907518"/>
                  <a:pt x="25428" y="922930"/>
                  <a:pt x="30267" y="951928"/>
                </a:cubicBezTo>
                <a:cubicBezTo>
                  <a:pt x="47563" y="993227"/>
                  <a:pt x="62508" y="1041335"/>
                  <a:pt x="96780" y="1071751"/>
                </a:cubicBezTo>
                <a:cubicBezTo>
                  <a:pt x="118626" y="1097288"/>
                  <a:pt x="130244" y="1120130"/>
                  <a:pt x="157246" y="1138320"/>
                </a:cubicBezTo>
                <a:cubicBezTo>
                  <a:pt x="169267" y="1147104"/>
                  <a:pt x="178322" y="1161611"/>
                  <a:pt x="193525" y="1171604"/>
                </a:cubicBezTo>
                <a:cubicBezTo>
                  <a:pt x="243203" y="1210071"/>
                  <a:pt x="277258" y="1230293"/>
                  <a:pt x="332596" y="1238171"/>
                </a:cubicBezTo>
                <a:cubicBezTo>
                  <a:pt x="375684" y="1256365"/>
                  <a:pt x="399641" y="1262938"/>
                  <a:pt x="447481" y="1271456"/>
                </a:cubicBezTo>
                <a:cubicBezTo>
                  <a:pt x="499242" y="1280987"/>
                  <a:pt x="527693" y="1272262"/>
                  <a:pt x="568412" y="1284770"/>
                </a:cubicBezTo>
                <a:cubicBezTo>
                  <a:pt x="586863" y="1285509"/>
                  <a:pt x="604937" y="1295243"/>
                  <a:pt x="634924" y="1291427"/>
                </a:cubicBezTo>
                <a:cubicBezTo>
                  <a:pt x="706854" y="1284159"/>
                  <a:pt x="807159" y="1293558"/>
                  <a:pt x="894925" y="1284770"/>
                </a:cubicBezTo>
                <a:cubicBezTo>
                  <a:pt x="932812" y="1291926"/>
                  <a:pt x="987651" y="1257215"/>
                  <a:pt x="1021904" y="1258143"/>
                </a:cubicBezTo>
                <a:cubicBezTo>
                  <a:pt x="1103576" y="1252437"/>
                  <a:pt x="1152253" y="1230913"/>
                  <a:pt x="1215393" y="1204887"/>
                </a:cubicBezTo>
                <a:cubicBezTo>
                  <a:pt x="1271089" y="1184492"/>
                  <a:pt x="1287144" y="1171037"/>
                  <a:pt x="1342371" y="1144976"/>
                </a:cubicBezTo>
                <a:cubicBezTo>
                  <a:pt x="1342815" y="1143112"/>
                  <a:pt x="1489829" y="1068888"/>
                  <a:pt x="1517721" y="1045123"/>
                </a:cubicBezTo>
                <a:cubicBezTo>
                  <a:pt x="1543723" y="1029268"/>
                  <a:pt x="1552569" y="1019866"/>
                  <a:pt x="1572140" y="998525"/>
                </a:cubicBezTo>
                <a:cubicBezTo>
                  <a:pt x="1640398" y="948731"/>
                  <a:pt x="1622608" y="976036"/>
                  <a:pt x="1674931" y="911986"/>
                </a:cubicBezTo>
                <a:cubicBezTo>
                  <a:pt x="1697388" y="885789"/>
                  <a:pt x="1736491" y="853138"/>
                  <a:pt x="1759583" y="818791"/>
                </a:cubicBezTo>
                <a:cubicBezTo>
                  <a:pt x="1787438" y="750347"/>
                  <a:pt x="1848858" y="693743"/>
                  <a:pt x="1862375" y="605772"/>
                </a:cubicBezTo>
                <a:cubicBezTo>
                  <a:pt x="1873241" y="566784"/>
                  <a:pt x="1877014" y="541460"/>
                  <a:pt x="1880515" y="492606"/>
                </a:cubicBezTo>
                <a:cubicBezTo>
                  <a:pt x="1888486" y="457835"/>
                  <a:pt x="1877010" y="377310"/>
                  <a:pt x="1856328" y="326184"/>
                </a:cubicBezTo>
                <a:cubicBezTo>
                  <a:pt x="1847146" y="300363"/>
                  <a:pt x="1823819" y="253450"/>
                  <a:pt x="1801909" y="226333"/>
                </a:cubicBezTo>
                <a:cubicBezTo>
                  <a:pt x="1787714" y="209878"/>
                  <a:pt x="1774825" y="195733"/>
                  <a:pt x="1759583" y="179734"/>
                </a:cubicBezTo>
                <a:cubicBezTo>
                  <a:pt x="1732867" y="148340"/>
                  <a:pt x="1694973" y="134709"/>
                  <a:pt x="1662839" y="113166"/>
                </a:cubicBezTo>
                <a:cubicBezTo>
                  <a:pt x="1624604" y="92526"/>
                  <a:pt x="1482706" y="47835"/>
                  <a:pt x="1463302" y="46597"/>
                </a:cubicBezTo>
                <a:cubicBezTo>
                  <a:pt x="1438011" y="45956"/>
                  <a:pt x="1416039" y="41788"/>
                  <a:pt x="1390743" y="39941"/>
                </a:cubicBezTo>
                <a:cubicBezTo>
                  <a:pt x="1338063" y="28373"/>
                  <a:pt x="1304125" y="33574"/>
                  <a:pt x="1245626" y="33283"/>
                </a:cubicBezTo>
                <a:cubicBezTo>
                  <a:pt x="1160261" y="39851"/>
                  <a:pt x="1040976" y="62886"/>
                  <a:pt x="967485" y="93196"/>
                </a:cubicBezTo>
                <a:cubicBezTo>
                  <a:pt x="900424" y="105323"/>
                  <a:pt x="833109" y="142199"/>
                  <a:pt x="767948" y="173078"/>
                </a:cubicBezTo>
                <a:cubicBezTo>
                  <a:pt x="678562" y="224031"/>
                  <a:pt x="643919" y="235917"/>
                  <a:pt x="574458" y="286244"/>
                </a:cubicBezTo>
                <a:cubicBezTo>
                  <a:pt x="570165" y="290667"/>
                  <a:pt x="446628" y="383101"/>
                  <a:pt x="417247" y="406067"/>
                </a:cubicBezTo>
                <a:cubicBezTo>
                  <a:pt x="379547" y="444380"/>
                  <a:pt x="308409" y="525890"/>
                  <a:pt x="308409" y="525890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Vrije vorm 15">
            <a:extLst>
              <a:ext uri="{FF2B5EF4-FFF2-40B4-BE49-F238E27FC236}">
                <a16:creationId xmlns:a16="http://schemas.microsoft.com/office/drawing/2014/main" id="{D5681111-1C96-1743-E0D5-3A02D41E55B0}"/>
              </a:ext>
            </a:extLst>
          </p:cNvPr>
          <p:cNvSpPr/>
          <p:nvPr/>
        </p:nvSpPr>
        <p:spPr>
          <a:xfrm rot="835860" flipH="1" flipV="1">
            <a:off x="8806793" y="4707814"/>
            <a:ext cx="2278965" cy="1479044"/>
          </a:xfrm>
          <a:custGeom>
            <a:avLst/>
            <a:gdLst>
              <a:gd name="connsiteX0" fmla="*/ 897561 w 2278965"/>
              <a:gd name="connsiteY0" fmla="*/ 0 h 1479044"/>
              <a:gd name="connsiteX1" fmla="*/ 792378 w 2278965"/>
              <a:gd name="connsiteY1" fmla="*/ 24346 h 1479044"/>
              <a:gd name="connsiteX2" fmla="*/ 764329 w 2278965"/>
              <a:gd name="connsiteY2" fmla="*/ 30432 h 1479044"/>
              <a:gd name="connsiteX3" fmla="*/ 645121 w 2278965"/>
              <a:gd name="connsiteY3" fmla="*/ 79125 h 1479044"/>
              <a:gd name="connsiteX4" fmla="*/ 504877 w 2278965"/>
              <a:gd name="connsiteY4" fmla="*/ 200857 h 1479044"/>
              <a:gd name="connsiteX5" fmla="*/ 476829 w 2278965"/>
              <a:gd name="connsiteY5" fmla="*/ 261723 h 1479044"/>
              <a:gd name="connsiteX6" fmla="*/ 441768 w 2278965"/>
              <a:gd name="connsiteY6" fmla="*/ 371283 h 1479044"/>
              <a:gd name="connsiteX7" fmla="*/ 427743 w 2278965"/>
              <a:gd name="connsiteY7" fmla="*/ 456495 h 1479044"/>
              <a:gd name="connsiteX8" fmla="*/ 420731 w 2278965"/>
              <a:gd name="connsiteY8" fmla="*/ 499101 h 1479044"/>
              <a:gd name="connsiteX9" fmla="*/ 420731 w 2278965"/>
              <a:gd name="connsiteY9" fmla="*/ 724305 h 1479044"/>
              <a:gd name="connsiteX10" fmla="*/ 434756 w 2278965"/>
              <a:gd name="connsiteY10" fmla="*/ 772997 h 1479044"/>
              <a:gd name="connsiteX11" fmla="*/ 455792 w 2278965"/>
              <a:gd name="connsiteY11" fmla="*/ 864297 h 1479044"/>
              <a:gd name="connsiteX12" fmla="*/ 476829 w 2278965"/>
              <a:gd name="connsiteY12" fmla="*/ 906903 h 1479044"/>
              <a:gd name="connsiteX13" fmla="*/ 553964 w 2278965"/>
              <a:gd name="connsiteY13" fmla="*/ 1040808 h 1479044"/>
              <a:gd name="connsiteX14" fmla="*/ 617073 w 2278965"/>
              <a:gd name="connsiteY14" fmla="*/ 1126021 h 1479044"/>
              <a:gd name="connsiteX15" fmla="*/ 701219 w 2278965"/>
              <a:gd name="connsiteY15" fmla="*/ 1199060 h 1479044"/>
              <a:gd name="connsiteX16" fmla="*/ 841463 w 2278965"/>
              <a:gd name="connsiteY16" fmla="*/ 1296445 h 1479044"/>
              <a:gd name="connsiteX17" fmla="*/ 1058841 w 2278965"/>
              <a:gd name="connsiteY17" fmla="*/ 1399918 h 1479044"/>
              <a:gd name="connsiteX18" fmla="*/ 1121951 w 2278965"/>
              <a:gd name="connsiteY18" fmla="*/ 1418177 h 1479044"/>
              <a:gd name="connsiteX19" fmla="*/ 1304269 w 2278965"/>
              <a:gd name="connsiteY19" fmla="*/ 1460784 h 1479044"/>
              <a:gd name="connsiteX20" fmla="*/ 1430488 w 2278965"/>
              <a:gd name="connsiteY20" fmla="*/ 1472957 h 1479044"/>
              <a:gd name="connsiteX21" fmla="*/ 1493598 w 2278965"/>
              <a:gd name="connsiteY21" fmla="*/ 1479044 h 1479044"/>
              <a:gd name="connsiteX22" fmla="*/ 1837195 w 2278965"/>
              <a:gd name="connsiteY22" fmla="*/ 1460784 h 1479044"/>
              <a:gd name="connsiteX23" fmla="*/ 1949391 w 2278965"/>
              <a:gd name="connsiteY23" fmla="*/ 1412091 h 1479044"/>
              <a:gd name="connsiteX24" fmla="*/ 2054574 w 2278965"/>
              <a:gd name="connsiteY24" fmla="*/ 1332965 h 1479044"/>
              <a:gd name="connsiteX25" fmla="*/ 2110672 w 2278965"/>
              <a:gd name="connsiteY25" fmla="*/ 1272099 h 1479044"/>
              <a:gd name="connsiteX26" fmla="*/ 2138721 w 2278965"/>
              <a:gd name="connsiteY26" fmla="*/ 1241666 h 1479044"/>
              <a:gd name="connsiteX27" fmla="*/ 2180794 w 2278965"/>
              <a:gd name="connsiteY27" fmla="*/ 1174713 h 1479044"/>
              <a:gd name="connsiteX28" fmla="*/ 2201830 w 2278965"/>
              <a:gd name="connsiteY28" fmla="*/ 1144280 h 1479044"/>
              <a:gd name="connsiteX29" fmla="*/ 2215855 w 2278965"/>
              <a:gd name="connsiteY29" fmla="*/ 1107760 h 1479044"/>
              <a:gd name="connsiteX30" fmla="*/ 2236891 w 2278965"/>
              <a:gd name="connsiteY30" fmla="*/ 1071242 h 1479044"/>
              <a:gd name="connsiteX31" fmla="*/ 2243904 w 2278965"/>
              <a:gd name="connsiteY31" fmla="*/ 1034722 h 1479044"/>
              <a:gd name="connsiteX32" fmla="*/ 2257928 w 2278965"/>
              <a:gd name="connsiteY32" fmla="*/ 998202 h 1479044"/>
              <a:gd name="connsiteX33" fmla="*/ 2278965 w 2278965"/>
              <a:gd name="connsiteY33" fmla="*/ 864297 h 1479044"/>
              <a:gd name="connsiteX34" fmla="*/ 2264940 w 2278965"/>
              <a:gd name="connsiteY34" fmla="*/ 657352 h 1479044"/>
              <a:gd name="connsiteX35" fmla="*/ 2229879 w 2278965"/>
              <a:gd name="connsiteY35" fmla="*/ 553880 h 1479044"/>
              <a:gd name="connsiteX36" fmla="*/ 2215855 w 2278965"/>
              <a:gd name="connsiteY36" fmla="*/ 499101 h 1479044"/>
              <a:gd name="connsiteX37" fmla="*/ 2082623 w 2278965"/>
              <a:gd name="connsiteY37" fmla="*/ 310416 h 1479044"/>
              <a:gd name="connsiteX38" fmla="*/ 1991464 w 2278965"/>
              <a:gd name="connsiteY38" fmla="*/ 219117 h 1479044"/>
              <a:gd name="connsiteX39" fmla="*/ 1872257 w 2278965"/>
              <a:gd name="connsiteY39" fmla="*/ 139991 h 1479044"/>
              <a:gd name="connsiteX40" fmla="*/ 1725000 w 2278965"/>
              <a:gd name="connsiteY40" fmla="*/ 79125 h 1479044"/>
              <a:gd name="connsiteX41" fmla="*/ 1458537 w 2278965"/>
              <a:gd name="connsiteY41" fmla="*/ 24346 h 1479044"/>
              <a:gd name="connsiteX42" fmla="*/ 1051830 w 2278965"/>
              <a:gd name="connsiteY42" fmla="*/ 6086 h 1479044"/>
              <a:gd name="connsiteX43" fmla="*/ 673170 w 2278965"/>
              <a:gd name="connsiteY43" fmla="*/ 60866 h 1479044"/>
              <a:gd name="connsiteX44" fmla="*/ 589024 w 2278965"/>
              <a:gd name="connsiteY44" fmla="*/ 91299 h 1479044"/>
              <a:gd name="connsiteX45" fmla="*/ 252438 w 2278965"/>
              <a:gd name="connsiteY45" fmla="*/ 279983 h 1479044"/>
              <a:gd name="connsiteX46" fmla="*/ 119206 w 2278965"/>
              <a:gd name="connsiteY46" fmla="*/ 426062 h 1479044"/>
              <a:gd name="connsiteX47" fmla="*/ 84145 w 2278965"/>
              <a:gd name="connsiteY47" fmla="*/ 474754 h 1479044"/>
              <a:gd name="connsiteX48" fmla="*/ 14024 w 2278965"/>
              <a:gd name="connsiteY48" fmla="*/ 620833 h 1479044"/>
              <a:gd name="connsiteX49" fmla="*/ 0 w 2278965"/>
              <a:gd name="connsiteY49" fmla="*/ 663439 h 14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8965" h="1479044" extrusionOk="0">
                <a:moveTo>
                  <a:pt x="897561" y="0"/>
                </a:moveTo>
                <a:cubicBezTo>
                  <a:pt x="851815" y="10894"/>
                  <a:pt x="816182" y="10774"/>
                  <a:pt x="792378" y="24346"/>
                </a:cubicBezTo>
                <a:cubicBezTo>
                  <a:pt x="784378" y="25919"/>
                  <a:pt x="772472" y="26314"/>
                  <a:pt x="764329" y="30432"/>
                </a:cubicBezTo>
                <a:cubicBezTo>
                  <a:pt x="727185" y="51952"/>
                  <a:pt x="669234" y="61638"/>
                  <a:pt x="645121" y="79125"/>
                </a:cubicBezTo>
                <a:cubicBezTo>
                  <a:pt x="582362" y="120091"/>
                  <a:pt x="550491" y="157930"/>
                  <a:pt x="504877" y="200857"/>
                </a:cubicBezTo>
                <a:cubicBezTo>
                  <a:pt x="490637" y="217057"/>
                  <a:pt x="478348" y="243408"/>
                  <a:pt x="476829" y="261723"/>
                </a:cubicBezTo>
                <a:cubicBezTo>
                  <a:pt x="455425" y="344691"/>
                  <a:pt x="462782" y="306502"/>
                  <a:pt x="441768" y="371283"/>
                </a:cubicBezTo>
                <a:cubicBezTo>
                  <a:pt x="440931" y="407067"/>
                  <a:pt x="431933" y="424760"/>
                  <a:pt x="427743" y="456495"/>
                </a:cubicBezTo>
                <a:cubicBezTo>
                  <a:pt x="426792" y="470316"/>
                  <a:pt x="420366" y="480358"/>
                  <a:pt x="420731" y="499101"/>
                </a:cubicBezTo>
                <a:cubicBezTo>
                  <a:pt x="413708" y="602589"/>
                  <a:pt x="409611" y="614175"/>
                  <a:pt x="420731" y="724305"/>
                </a:cubicBezTo>
                <a:cubicBezTo>
                  <a:pt x="422681" y="739380"/>
                  <a:pt x="427137" y="754811"/>
                  <a:pt x="434756" y="772997"/>
                </a:cubicBezTo>
                <a:cubicBezTo>
                  <a:pt x="447785" y="819784"/>
                  <a:pt x="434290" y="807111"/>
                  <a:pt x="455792" y="864297"/>
                </a:cubicBezTo>
                <a:cubicBezTo>
                  <a:pt x="460631" y="883198"/>
                  <a:pt x="468224" y="890280"/>
                  <a:pt x="476829" y="906903"/>
                </a:cubicBezTo>
                <a:cubicBezTo>
                  <a:pt x="532759" y="1001887"/>
                  <a:pt x="490910" y="930133"/>
                  <a:pt x="553964" y="1040808"/>
                </a:cubicBezTo>
                <a:cubicBezTo>
                  <a:pt x="569820" y="1069095"/>
                  <a:pt x="587934" y="1102950"/>
                  <a:pt x="617073" y="1126021"/>
                </a:cubicBezTo>
                <a:cubicBezTo>
                  <a:pt x="642612" y="1144458"/>
                  <a:pt x="666200" y="1169998"/>
                  <a:pt x="701219" y="1199060"/>
                </a:cubicBezTo>
                <a:cubicBezTo>
                  <a:pt x="755655" y="1245705"/>
                  <a:pt x="758502" y="1254928"/>
                  <a:pt x="841463" y="1296445"/>
                </a:cubicBezTo>
                <a:cubicBezTo>
                  <a:pt x="893415" y="1319643"/>
                  <a:pt x="999949" y="1391834"/>
                  <a:pt x="1058841" y="1399918"/>
                </a:cubicBezTo>
                <a:cubicBezTo>
                  <a:pt x="1091894" y="1401339"/>
                  <a:pt x="1095494" y="1414663"/>
                  <a:pt x="1121951" y="1418177"/>
                </a:cubicBezTo>
                <a:cubicBezTo>
                  <a:pt x="1193447" y="1441983"/>
                  <a:pt x="1204405" y="1449286"/>
                  <a:pt x="1304269" y="1460784"/>
                </a:cubicBezTo>
                <a:cubicBezTo>
                  <a:pt x="1358360" y="1464622"/>
                  <a:pt x="1397522" y="1485031"/>
                  <a:pt x="1430488" y="1472957"/>
                </a:cubicBezTo>
                <a:cubicBezTo>
                  <a:pt x="1459706" y="1475489"/>
                  <a:pt x="1463444" y="1477233"/>
                  <a:pt x="1493598" y="1479044"/>
                </a:cubicBezTo>
                <a:cubicBezTo>
                  <a:pt x="1613409" y="1470050"/>
                  <a:pt x="1738615" y="1472636"/>
                  <a:pt x="1837195" y="1460784"/>
                </a:cubicBezTo>
                <a:cubicBezTo>
                  <a:pt x="1868509" y="1458699"/>
                  <a:pt x="1932044" y="1425848"/>
                  <a:pt x="1949391" y="1412091"/>
                </a:cubicBezTo>
                <a:cubicBezTo>
                  <a:pt x="1987501" y="1384234"/>
                  <a:pt x="2030274" y="1365421"/>
                  <a:pt x="2054574" y="1332965"/>
                </a:cubicBezTo>
                <a:cubicBezTo>
                  <a:pt x="2073227" y="1308410"/>
                  <a:pt x="2093160" y="1284738"/>
                  <a:pt x="2110672" y="1272099"/>
                </a:cubicBezTo>
                <a:cubicBezTo>
                  <a:pt x="2118511" y="1263290"/>
                  <a:pt x="2133854" y="1250571"/>
                  <a:pt x="2138721" y="1241666"/>
                </a:cubicBezTo>
                <a:cubicBezTo>
                  <a:pt x="2192906" y="1146945"/>
                  <a:pt x="2106969" y="1269432"/>
                  <a:pt x="2180794" y="1174713"/>
                </a:cubicBezTo>
                <a:cubicBezTo>
                  <a:pt x="2188312" y="1165208"/>
                  <a:pt x="2195754" y="1153150"/>
                  <a:pt x="2201830" y="1144280"/>
                </a:cubicBezTo>
                <a:cubicBezTo>
                  <a:pt x="2207132" y="1129831"/>
                  <a:pt x="2213229" y="1117774"/>
                  <a:pt x="2215855" y="1107760"/>
                </a:cubicBezTo>
                <a:cubicBezTo>
                  <a:pt x="2218224" y="1096319"/>
                  <a:pt x="2230431" y="1083148"/>
                  <a:pt x="2236891" y="1071242"/>
                </a:cubicBezTo>
                <a:cubicBezTo>
                  <a:pt x="2239072" y="1056835"/>
                  <a:pt x="2240461" y="1044602"/>
                  <a:pt x="2243904" y="1034722"/>
                </a:cubicBezTo>
                <a:cubicBezTo>
                  <a:pt x="2247796" y="1022998"/>
                  <a:pt x="2255130" y="1011100"/>
                  <a:pt x="2257928" y="998202"/>
                </a:cubicBezTo>
                <a:cubicBezTo>
                  <a:pt x="2263653" y="972622"/>
                  <a:pt x="2272972" y="896855"/>
                  <a:pt x="2278965" y="864297"/>
                </a:cubicBezTo>
                <a:cubicBezTo>
                  <a:pt x="2267046" y="831535"/>
                  <a:pt x="2264508" y="713200"/>
                  <a:pt x="2264940" y="657352"/>
                </a:cubicBezTo>
                <a:cubicBezTo>
                  <a:pt x="2254112" y="605337"/>
                  <a:pt x="2245801" y="605654"/>
                  <a:pt x="2229879" y="553880"/>
                </a:cubicBezTo>
                <a:cubicBezTo>
                  <a:pt x="2223584" y="530546"/>
                  <a:pt x="2221702" y="516918"/>
                  <a:pt x="2215855" y="499101"/>
                </a:cubicBezTo>
                <a:cubicBezTo>
                  <a:pt x="2194988" y="449278"/>
                  <a:pt x="2087482" y="314237"/>
                  <a:pt x="2082623" y="310416"/>
                </a:cubicBezTo>
                <a:cubicBezTo>
                  <a:pt x="2048140" y="268620"/>
                  <a:pt x="2035242" y="252385"/>
                  <a:pt x="1991464" y="219117"/>
                </a:cubicBezTo>
                <a:cubicBezTo>
                  <a:pt x="1955286" y="190339"/>
                  <a:pt x="1908779" y="165011"/>
                  <a:pt x="1872257" y="139991"/>
                </a:cubicBezTo>
                <a:cubicBezTo>
                  <a:pt x="1809498" y="116224"/>
                  <a:pt x="1763883" y="91481"/>
                  <a:pt x="1725000" y="79125"/>
                </a:cubicBezTo>
                <a:cubicBezTo>
                  <a:pt x="1649222" y="76691"/>
                  <a:pt x="1539952" y="43823"/>
                  <a:pt x="1458537" y="24346"/>
                </a:cubicBezTo>
                <a:cubicBezTo>
                  <a:pt x="1186936" y="3177"/>
                  <a:pt x="1303043" y="32298"/>
                  <a:pt x="1051830" y="6086"/>
                </a:cubicBezTo>
                <a:cubicBezTo>
                  <a:pt x="888182" y="16392"/>
                  <a:pt x="897874" y="11718"/>
                  <a:pt x="673170" y="60866"/>
                </a:cubicBezTo>
                <a:cubicBezTo>
                  <a:pt x="641660" y="68355"/>
                  <a:pt x="619832" y="73260"/>
                  <a:pt x="589024" y="91299"/>
                </a:cubicBezTo>
                <a:cubicBezTo>
                  <a:pt x="494307" y="158621"/>
                  <a:pt x="320575" y="195140"/>
                  <a:pt x="252438" y="279983"/>
                </a:cubicBezTo>
                <a:cubicBezTo>
                  <a:pt x="208238" y="317113"/>
                  <a:pt x="147237" y="398526"/>
                  <a:pt x="119206" y="426062"/>
                </a:cubicBezTo>
                <a:cubicBezTo>
                  <a:pt x="107864" y="444923"/>
                  <a:pt x="93821" y="456780"/>
                  <a:pt x="84145" y="474754"/>
                </a:cubicBezTo>
                <a:cubicBezTo>
                  <a:pt x="58681" y="524445"/>
                  <a:pt x="42217" y="571923"/>
                  <a:pt x="14024" y="620833"/>
                </a:cubicBezTo>
                <a:cubicBezTo>
                  <a:pt x="7881" y="634607"/>
                  <a:pt x="-1" y="663439"/>
                  <a:pt x="0" y="663439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BF5E5B25-EE71-1F95-EC22-52554848B49B}"/>
              </a:ext>
            </a:extLst>
          </p:cNvPr>
          <p:cNvSpPr/>
          <p:nvPr/>
        </p:nvSpPr>
        <p:spPr>
          <a:xfrm rot="835860" flipH="1" flipV="1">
            <a:off x="8775413" y="4752756"/>
            <a:ext cx="2278965" cy="1479044"/>
          </a:xfrm>
          <a:custGeom>
            <a:avLst/>
            <a:gdLst>
              <a:gd name="connsiteX0" fmla="*/ 897561 w 2278965"/>
              <a:gd name="connsiteY0" fmla="*/ 0 h 1479044"/>
              <a:gd name="connsiteX1" fmla="*/ 792378 w 2278965"/>
              <a:gd name="connsiteY1" fmla="*/ 24346 h 1479044"/>
              <a:gd name="connsiteX2" fmla="*/ 764329 w 2278965"/>
              <a:gd name="connsiteY2" fmla="*/ 30432 h 1479044"/>
              <a:gd name="connsiteX3" fmla="*/ 645121 w 2278965"/>
              <a:gd name="connsiteY3" fmla="*/ 79125 h 1479044"/>
              <a:gd name="connsiteX4" fmla="*/ 504877 w 2278965"/>
              <a:gd name="connsiteY4" fmla="*/ 200857 h 1479044"/>
              <a:gd name="connsiteX5" fmla="*/ 476829 w 2278965"/>
              <a:gd name="connsiteY5" fmla="*/ 261723 h 1479044"/>
              <a:gd name="connsiteX6" fmla="*/ 441768 w 2278965"/>
              <a:gd name="connsiteY6" fmla="*/ 371283 h 1479044"/>
              <a:gd name="connsiteX7" fmla="*/ 427743 w 2278965"/>
              <a:gd name="connsiteY7" fmla="*/ 456495 h 1479044"/>
              <a:gd name="connsiteX8" fmla="*/ 420731 w 2278965"/>
              <a:gd name="connsiteY8" fmla="*/ 499101 h 1479044"/>
              <a:gd name="connsiteX9" fmla="*/ 420731 w 2278965"/>
              <a:gd name="connsiteY9" fmla="*/ 724305 h 1479044"/>
              <a:gd name="connsiteX10" fmla="*/ 434756 w 2278965"/>
              <a:gd name="connsiteY10" fmla="*/ 772997 h 1479044"/>
              <a:gd name="connsiteX11" fmla="*/ 455792 w 2278965"/>
              <a:gd name="connsiteY11" fmla="*/ 864297 h 1479044"/>
              <a:gd name="connsiteX12" fmla="*/ 476829 w 2278965"/>
              <a:gd name="connsiteY12" fmla="*/ 906903 h 1479044"/>
              <a:gd name="connsiteX13" fmla="*/ 553964 w 2278965"/>
              <a:gd name="connsiteY13" fmla="*/ 1040808 h 1479044"/>
              <a:gd name="connsiteX14" fmla="*/ 617073 w 2278965"/>
              <a:gd name="connsiteY14" fmla="*/ 1126021 h 1479044"/>
              <a:gd name="connsiteX15" fmla="*/ 701219 w 2278965"/>
              <a:gd name="connsiteY15" fmla="*/ 1199060 h 1479044"/>
              <a:gd name="connsiteX16" fmla="*/ 841463 w 2278965"/>
              <a:gd name="connsiteY16" fmla="*/ 1296445 h 1479044"/>
              <a:gd name="connsiteX17" fmla="*/ 1058841 w 2278965"/>
              <a:gd name="connsiteY17" fmla="*/ 1399918 h 1479044"/>
              <a:gd name="connsiteX18" fmla="*/ 1121951 w 2278965"/>
              <a:gd name="connsiteY18" fmla="*/ 1418177 h 1479044"/>
              <a:gd name="connsiteX19" fmla="*/ 1304269 w 2278965"/>
              <a:gd name="connsiteY19" fmla="*/ 1460784 h 1479044"/>
              <a:gd name="connsiteX20" fmla="*/ 1430488 w 2278965"/>
              <a:gd name="connsiteY20" fmla="*/ 1472957 h 1479044"/>
              <a:gd name="connsiteX21" fmla="*/ 1493598 w 2278965"/>
              <a:gd name="connsiteY21" fmla="*/ 1479044 h 1479044"/>
              <a:gd name="connsiteX22" fmla="*/ 1837195 w 2278965"/>
              <a:gd name="connsiteY22" fmla="*/ 1460784 h 1479044"/>
              <a:gd name="connsiteX23" fmla="*/ 1949391 w 2278965"/>
              <a:gd name="connsiteY23" fmla="*/ 1412091 h 1479044"/>
              <a:gd name="connsiteX24" fmla="*/ 2054574 w 2278965"/>
              <a:gd name="connsiteY24" fmla="*/ 1332965 h 1479044"/>
              <a:gd name="connsiteX25" fmla="*/ 2110672 w 2278965"/>
              <a:gd name="connsiteY25" fmla="*/ 1272099 h 1479044"/>
              <a:gd name="connsiteX26" fmla="*/ 2138721 w 2278965"/>
              <a:gd name="connsiteY26" fmla="*/ 1241666 h 1479044"/>
              <a:gd name="connsiteX27" fmla="*/ 2180794 w 2278965"/>
              <a:gd name="connsiteY27" fmla="*/ 1174713 h 1479044"/>
              <a:gd name="connsiteX28" fmla="*/ 2201830 w 2278965"/>
              <a:gd name="connsiteY28" fmla="*/ 1144280 h 1479044"/>
              <a:gd name="connsiteX29" fmla="*/ 2215855 w 2278965"/>
              <a:gd name="connsiteY29" fmla="*/ 1107760 h 1479044"/>
              <a:gd name="connsiteX30" fmla="*/ 2236891 w 2278965"/>
              <a:gd name="connsiteY30" fmla="*/ 1071242 h 1479044"/>
              <a:gd name="connsiteX31" fmla="*/ 2243904 w 2278965"/>
              <a:gd name="connsiteY31" fmla="*/ 1034722 h 1479044"/>
              <a:gd name="connsiteX32" fmla="*/ 2257928 w 2278965"/>
              <a:gd name="connsiteY32" fmla="*/ 998202 h 1479044"/>
              <a:gd name="connsiteX33" fmla="*/ 2278965 w 2278965"/>
              <a:gd name="connsiteY33" fmla="*/ 864297 h 1479044"/>
              <a:gd name="connsiteX34" fmla="*/ 2264940 w 2278965"/>
              <a:gd name="connsiteY34" fmla="*/ 657352 h 1479044"/>
              <a:gd name="connsiteX35" fmla="*/ 2229879 w 2278965"/>
              <a:gd name="connsiteY35" fmla="*/ 553880 h 1479044"/>
              <a:gd name="connsiteX36" fmla="*/ 2215855 w 2278965"/>
              <a:gd name="connsiteY36" fmla="*/ 499101 h 1479044"/>
              <a:gd name="connsiteX37" fmla="*/ 2082623 w 2278965"/>
              <a:gd name="connsiteY37" fmla="*/ 310416 h 1479044"/>
              <a:gd name="connsiteX38" fmla="*/ 1991464 w 2278965"/>
              <a:gd name="connsiteY38" fmla="*/ 219117 h 1479044"/>
              <a:gd name="connsiteX39" fmla="*/ 1872257 w 2278965"/>
              <a:gd name="connsiteY39" fmla="*/ 139991 h 1479044"/>
              <a:gd name="connsiteX40" fmla="*/ 1725000 w 2278965"/>
              <a:gd name="connsiteY40" fmla="*/ 79125 h 1479044"/>
              <a:gd name="connsiteX41" fmla="*/ 1458537 w 2278965"/>
              <a:gd name="connsiteY41" fmla="*/ 24346 h 1479044"/>
              <a:gd name="connsiteX42" fmla="*/ 1051830 w 2278965"/>
              <a:gd name="connsiteY42" fmla="*/ 6086 h 1479044"/>
              <a:gd name="connsiteX43" fmla="*/ 673170 w 2278965"/>
              <a:gd name="connsiteY43" fmla="*/ 60866 h 1479044"/>
              <a:gd name="connsiteX44" fmla="*/ 589024 w 2278965"/>
              <a:gd name="connsiteY44" fmla="*/ 91299 h 1479044"/>
              <a:gd name="connsiteX45" fmla="*/ 252438 w 2278965"/>
              <a:gd name="connsiteY45" fmla="*/ 279983 h 1479044"/>
              <a:gd name="connsiteX46" fmla="*/ 119206 w 2278965"/>
              <a:gd name="connsiteY46" fmla="*/ 426062 h 1479044"/>
              <a:gd name="connsiteX47" fmla="*/ 84145 w 2278965"/>
              <a:gd name="connsiteY47" fmla="*/ 474754 h 1479044"/>
              <a:gd name="connsiteX48" fmla="*/ 14024 w 2278965"/>
              <a:gd name="connsiteY48" fmla="*/ 620833 h 1479044"/>
              <a:gd name="connsiteX49" fmla="*/ 0 w 2278965"/>
              <a:gd name="connsiteY49" fmla="*/ 663439 h 14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8965" h="1479044" extrusionOk="0">
                <a:moveTo>
                  <a:pt x="897561" y="0"/>
                </a:moveTo>
                <a:cubicBezTo>
                  <a:pt x="851815" y="10894"/>
                  <a:pt x="816182" y="10774"/>
                  <a:pt x="792378" y="24346"/>
                </a:cubicBezTo>
                <a:cubicBezTo>
                  <a:pt x="784378" y="25919"/>
                  <a:pt x="772472" y="26314"/>
                  <a:pt x="764329" y="30432"/>
                </a:cubicBezTo>
                <a:cubicBezTo>
                  <a:pt x="727185" y="51952"/>
                  <a:pt x="669234" y="61638"/>
                  <a:pt x="645121" y="79125"/>
                </a:cubicBezTo>
                <a:cubicBezTo>
                  <a:pt x="582362" y="120091"/>
                  <a:pt x="550491" y="157930"/>
                  <a:pt x="504877" y="200857"/>
                </a:cubicBezTo>
                <a:cubicBezTo>
                  <a:pt x="490637" y="217057"/>
                  <a:pt x="478348" y="243408"/>
                  <a:pt x="476829" y="261723"/>
                </a:cubicBezTo>
                <a:cubicBezTo>
                  <a:pt x="455425" y="344691"/>
                  <a:pt x="462782" y="306502"/>
                  <a:pt x="441768" y="371283"/>
                </a:cubicBezTo>
                <a:cubicBezTo>
                  <a:pt x="440931" y="407067"/>
                  <a:pt x="431933" y="424760"/>
                  <a:pt x="427743" y="456495"/>
                </a:cubicBezTo>
                <a:cubicBezTo>
                  <a:pt x="426792" y="470316"/>
                  <a:pt x="420366" y="480358"/>
                  <a:pt x="420731" y="499101"/>
                </a:cubicBezTo>
                <a:cubicBezTo>
                  <a:pt x="413708" y="602589"/>
                  <a:pt x="409611" y="614175"/>
                  <a:pt x="420731" y="724305"/>
                </a:cubicBezTo>
                <a:cubicBezTo>
                  <a:pt x="422681" y="739380"/>
                  <a:pt x="427137" y="754811"/>
                  <a:pt x="434756" y="772997"/>
                </a:cubicBezTo>
                <a:cubicBezTo>
                  <a:pt x="447785" y="819784"/>
                  <a:pt x="434290" y="807111"/>
                  <a:pt x="455792" y="864297"/>
                </a:cubicBezTo>
                <a:cubicBezTo>
                  <a:pt x="460631" y="883198"/>
                  <a:pt x="468224" y="890280"/>
                  <a:pt x="476829" y="906903"/>
                </a:cubicBezTo>
                <a:cubicBezTo>
                  <a:pt x="532759" y="1001887"/>
                  <a:pt x="490910" y="930133"/>
                  <a:pt x="553964" y="1040808"/>
                </a:cubicBezTo>
                <a:cubicBezTo>
                  <a:pt x="569820" y="1069095"/>
                  <a:pt x="587934" y="1102950"/>
                  <a:pt x="617073" y="1126021"/>
                </a:cubicBezTo>
                <a:cubicBezTo>
                  <a:pt x="642612" y="1144458"/>
                  <a:pt x="666200" y="1169998"/>
                  <a:pt x="701219" y="1199060"/>
                </a:cubicBezTo>
                <a:cubicBezTo>
                  <a:pt x="755655" y="1245705"/>
                  <a:pt x="758502" y="1254928"/>
                  <a:pt x="841463" y="1296445"/>
                </a:cubicBezTo>
                <a:cubicBezTo>
                  <a:pt x="893415" y="1319643"/>
                  <a:pt x="999949" y="1391834"/>
                  <a:pt x="1058841" y="1399918"/>
                </a:cubicBezTo>
                <a:cubicBezTo>
                  <a:pt x="1091894" y="1401339"/>
                  <a:pt x="1095494" y="1414663"/>
                  <a:pt x="1121951" y="1418177"/>
                </a:cubicBezTo>
                <a:cubicBezTo>
                  <a:pt x="1193447" y="1441983"/>
                  <a:pt x="1204405" y="1449286"/>
                  <a:pt x="1304269" y="1460784"/>
                </a:cubicBezTo>
                <a:cubicBezTo>
                  <a:pt x="1358360" y="1464622"/>
                  <a:pt x="1397522" y="1485031"/>
                  <a:pt x="1430488" y="1472957"/>
                </a:cubicBezTo>
                <a:cubicBezTo>
                  <a:pt x="1459706" y="1475489"/>
                  <a:pt x="1463444" y="1477233"/>
                  <a:pt x="1493598" y="1479044"/>
                </a:cubicBezTo>
                <a:cubicBezTo>
                  <a:pt x="1613409" y="1470050"/>
                  <a:pt x="1738615" y="1472636"/>
                  <a:pt x="1837195" y="1460784"/>
                </a:cubicBezTo>
                <a:cubicBezTo>
                  <a:pt x="1868509" y="1458699"/>
                  <a:pt x="1932044" y="1425848"/>
                  <a:pt x="1949391" y="1412091"/>
                </a:cubicBezTo>
                <a:cubicBezTo>
                  <a:pt x="1987501" y="1384234"/>
                  <a:pt x="2030274" y="1365421"/>
                  <a:pt x="2054574" y="1332965"/>
                </a:cubicBezTo>
                <a:cubicBezTo>
                  <a:pt x="2073227" y="1308410"/>
                  <a:pt x="2093160" y="1284738"/>
                  <a:pt x="2110672" y="1272099"/>
                </a:cubicBezTo>
                <a:cubicBezTo>
                  <a:pt x="2118511" y="1263290"/>
                  <a:pt x="2133854" y="1250571"/>
                  <a:pt x="2138721" y="1241666"/>
                </a:cubicBezTo>
                <a:cubicBezTo>
                  <a:pt x="2192906" y="1146945"/>
                  <a:pt x="2106969" y="1269432"/>
                  <a:pt x="2180794" y="1174713"/>
                </a:cubicBezTo>
                <a:cubicBezTo>
                  <a:pt x="2188312" y="1165208"/>
                  <a:pt x="2195754" y="1153150"/>
                  <a:pt x="2201830" y="1144280"/>
                </a:cubicBezTo>
                <a:cubicBezTo>
                  <a:pt x="2207132" y="1129831"/>
                  <a:pt x="2213229" y="1117774"/>
                  <a:pt x="2215855" y="1107760"/>
                </a:cubicBezTo>
                <a:cubicBezTo>
                  <a:pt x="2218224" y="1096319"/>
                  <a:pt x="2230431" y="1083148"/>
                  <a:pt x="2236891" y="1071242"/>
                </a:cubicBezTo>
                <a:cubicBezTo>
                  <a:pt x="2239072" y="1056835"/>
                  <a:pt x="2240461" y="1044602"/>
                  <a:pt x="2243904" y="1034722"/>
                </a:cubicBezTo>
                <a:cubicBezTo>
                  <a:pt x="2247796" y="1022998"/>
                  <a:pt x="2255130" y="1011100"/>
                  <a:pt x="2257928" y="998202"/>
                </a:cubicBezTo>
                <a:cubicBezTo>
                  <a:pt x="2263653" y="972622"/>
                  <a:pt x="2272972" y="896855"/>
                  <a:pt x="2278965" y="864297"/>
                </a:cubicBezTo>
                <a:cubicBezTo>
                  <a:pt x="2267046" y="831535"/>
                  <a:pt x="2264508" y="713200"/>
                  <a:pt x="2264940" y="657352"/>
                </a:cubicBezTo>
                <a:cubicBezTo>
                  <a:pt x="2254112" y="605337"/>
                  <a:pt x="2245801" y="605654"/>
                  <a:pt x="2229879" y="553880"/>
                </a:cubicBezTo>
                <a:cubicBezTo>
                  <a:pt x="2223584" y="530546"/>
                  <a:pt x="2221702" y="516918"/>
                  <a:pt x="2215855" y="499101"/>
                </a:cubicBezTo>
                <a:cubicBezTo>
                  <a:pt x="2194988" y="449278"/>
                  <a:pt x="2087482" y="314237"/>
                  <a:pt x="2082623" y="310416"/>
                </a:cubicBezTo>
                <a:cubicBezTo>
                  <a:pt x="2048140" y="268620"/>
                  <a:pt x="2035242" y="252385"/>
                  <a:pt x="1991464" y="219117"/>
                </a:cubicBezTo>
                <a:cubicBezTo>
                  <a:pt x="1955286" y="190339"/>
                  <a:pt x="1908779" y="165011"/>
                  <a:pt x="1872257" y="139991"/>
                </a:cubicBezTo>
                <a:cubicBezTo>
                  <a:pt x="1809498" y="116224"/>
                  <a:pt x="1763883" y="91481"/>
                  <a:pt x="1725000" y="79125"/>
                </a:cubicBezTo>
                <a:cubicBezTo>
                  <a:pt x="1649222" y="76691"/>
                  <a:pt x="1539952" y="43823"/>
                  <a:pt x="1458537" y="24346"/>
                </a:cubicBezTo>
                <a:cubicBezTo>
                  <a:pt x="1186936" y="3177"/>
                  <a:pt x="1303043" y="32298"/>
                  <a:pt x="1051830" y="6086"/>
                </a:cubicBezTo>
                <a:cubicBezTo>
                  <a:pt x="888182" y="16392"/>
                  <a:pt x="897874" y="11718"/>
                  <a:pt x="673170" y="60866"/>
                </a:cubicBezTo>
                <a:cubicBezTo>
                  <a:pt x="641660" y="68355"/>
                  <a:pt x="619832" y="73260"/>
                  <a:pt x="589024" y="91299"/>
                </a:cubicBezTo>
                <a:cubicBezTo>
                  <a:pt x="494307" y="158621"/>
                  <a:pt x="320575" y="195140"/>
                  <a:pt x="252438" y="279983"/>
                </a:cubicBezTo>
                <a:cubicBezTo>
                  <a:pt x="208238" y="317113"/>
                  <a:pt x="147237" y="398526"/>
                  <a:pt x="119206" y="426062"/>
                </a:cubicBezTo>
                <a:cubicBezTo>
                  <a:pt x="107864" y="444923"/>
                  <a:pt x="93821" y="456780"/>
                  <a:pt x="84145" y="474754"/>
                </a:cubicBezTo>
                <a:cubicBezTo>
                  <a:pt x="58681" y="524445"/>
                  <a:pt x="42217" y="571923"/>
                  <a:pt x="14024" y="620833"/>
                </a:cubicBezTo>
                <a:cubicBezTo>
                  <a:pt x="7881" y="634607"/>
                  <a:pt x="-1" y="663439"/>
                  <a:pt x="0" y="663439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6085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Fira Sans SemiBold"/>
              </a:rPr>
              <a:t>Logboek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Toegangsbeslissingen</a:t>
            </a:r>
            <a:endParaRPr lang="en-US" sz="400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066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Het </a:t>
            </a:r>
            <a:r>
              <a:rPr lang="en-US" dirty="0" err="1">
                <a:latin typeface="Fira Sans"/>
              </a:rPr>
              <a:t>zusje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Logboek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Dataverwerkingen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gericht</a:t>
            </a:r>
            <a:r>
              <a:rPr lang="en-US" dirty="0">
                <a:latin typeface="Fira Sans"/>
              </a:rPr>
              <a:t> op </a:t>
            </a:r>
            <a:r>
              <a:rPr lang="en-US" dirty="0" err="1">
                <a:latin typeface="Fira Sans"/>
              </a:rPr>
              <a:t>verantwoording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overheid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i.p.v</a:t>
            </a:r>
            <a:r>
              <a:rPr lang="en-US" dirty="0">
                <a:latin typeface="Fira Sans"/>
              </a:rPr>
              <a:t>. </a:t>
            </a:r>
            <a:r>
              <a:rPr lang="en-US" dirty="0" err="1">
                <a:latin typeface="Fira Sans"/>
              </a:rPr>
              <a:t>verantwoording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naar</a:t>
            </a:r>
            <a:r>
              <a:rPr lang="en-US" dirty="0">
                <a:latin typeface="Fira Sans"/>
              </a:rPr>
              <a:t> de burger.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Omschrijft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richtlijnen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inrichten</a:t>
            </a:r>
            <a:r>
              <a:rPr lang="en-US" dirty="0">
                <a:latin typeface="Fira Sans"/>
              </a:rPr>
              <a:t> van het </a:t>
            </a:r>
            <a:r>
              <a:rPr lang="en-US" dirty="0" err="1">
                <a:latin typeface="Fira Sans"/>
              </a:rPr>
              <a:t>logboek</a:t>
            </a:r>
            <a:r>
              <a:rPr lang="en-US" dirty="0">
                <a:latin typeface="Fira Sans"/>
              </a:rPr>
              <a:t>; </a:t>
            </a:r>
            <a:r>
              <a:rPr lang="en-US" dirty="0" err="1">
                <a:latin typeface="Fira Sans"/>
              </a:rPr>
              <a:t>aandachtspunten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methodieken</a:t>
            </a:r>
            <a:r>
              <a:rPr lang="en-US" dirty="0">
                <a:latin typeface="Fira Sans"/>
              </a:rPr>
              <a:t> om data </a:t>
            </a:r>
            <a:r>
              <a:rPr lang="en-US" dirty="0" err="1">
                <a:latin typeface="Fira Sans"/>
              </a:rPr>
              <a:t>duplicatie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voorkomen</a:t>
            </a:r>
            <a:r>
              <a:rPr lang="en-US" dirty="0">
                <a:latin typeface="Fira Sans"/>
              </a:rPr>
              <a:t> maar </a:t>
            </a:r>
            <a:r>
              <a:rPr lang="en-US" dirty="0" err="1">
                <a:latin typeface="Fira Sans"/>
              </a:rPr>
              <a:t>toch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herleidbaarheid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borgen</a:t>
            </a:r>
            <a:r>
              <a:rPr lang="en-US" dirty="0">
                <a:latin typeface="Fir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797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Register </a:t>
            </a:r>
            <a:r>
              <a:rPr lang="en-US" dirty="0" err="1">
                <a:latin typeface="Fira Sans SemiBold"/>
              </a:rPr>
              <a:t>Toegangsbeleid</a:t>
            </a:r>
            <a:endParaRPr lang="en-US" sz="400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066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Een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verlenen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inzicht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organisatie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stelselos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zoals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Federatief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Datastelsel</a:t>
            </a:r>
            <a:r>
              <a:rPr lang="en-US" dirty="0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Dit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niet-verplichte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die </a:t>
            </a:r>
            <a:r>
              <a:rPr lang="en-US" dirty="0" err="1">
                <a:latin typeface="Fira Sans"/>
              </a:rPr>
              <a:t>versimpeling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mogelijk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maakt</a:t>
            </a:r>
            <a:r>
              <a:rPr lang="en-US" dirty="0">
                <a:latin typeface="Fira Sans"/>
              </a:rPr>
              <a:t> op basis van </a:t>
            </a:r>
            <a:r>
              <a:rPr lang="en-US" dirty="0" err="1">
                <a:latin typeface="Fira Sans"/>
              </a:rPr>
              <a:t>aannames</a:t>
            </a:r>
            <a:r>
              <a:rPr lang="en-US" dirty="0">
                <a:latin typeface="Fira Sans"/>
              </a:rPr>
              <a:t> die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federatieve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datastelsels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vereist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kunnen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worden</a:t>
            </a:r>
            <a:r>
              <a:rPr lang="en-US" dirty="0">
                <a:latin typeface="Fira Sans"/>
              </a:rPr>
              <a:t>. </a:t>
            </a:r>
            <a:br>
              <a:rPr lang="en-US" dirty="0">
                <a:latin typeface="Fira Sans"/>
              </a:rPr>
            </a:b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Denk </a:t>
            </a:r>
            <a:r>
              <a:rPr lang="en-US" dirty="0" err="1">
                <a:latin typeface="Fira Sans"/>
              </a:rPr>
              <a:t>hierbij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bijvoorbeeld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aan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aanwezigheid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verwerkingsactiviteit</a:t>
            </a:r>
            <a:r>
              <a:rPr lang="en-US" dirty="0">
                <a:latin typeface="Fira Sans"/>
              </a:rPr>
              <a:t> met </a:t>
            </a:r>
            <a:r>
              <a:rPr lang="en-US" dirty="0" err="1">
                <a:latin typeface="Fira Sans"/>
              </a:rPr>
              <a:t>doelbinding</a:t>
            </a:r>
            <a:r>
              <a:rPr lang="en-US" dirty="0">
                <a:latin typeface="Fira Sans"/>
              </a:rPr>
              <a:t> (</a:t>
            </a:r>
            <a:r>
              <a:rPr lang="en-US" dirty="0" err="1">
                <a:latin typeface="Fira Sans"/>
              </a:rPr>
              <a:t>uit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Register van </a:t>
            </a:r>
            <a:r>
              <a:rPr lang="en-US" dirty="0" err="1">
                <a:latin typeface="Fira Sans"/>
              </a:rPr>
              <a:t>Verwerkingsactiviteiten</a:t>
            </a:r>
            <a:r>
              <a:rPr lang="en-US" dirty="0">
                <a:latin typeface="Fira Sans"/>
              </a:rPr>
              <a:t>) </a:t>
            </a:r>
            <a:r>
              <a:rPr lang="en-US" dirty="0" err="1">
                <a:latin typeface="Fira Sans"/>
              </a:rPr>
              <a:t>bij</a:t>
            </a:r>
            <a:r>
              <a:rPr lang="en-US" dirty="0">
                <a:latin typeface="Fira Sans"/>
              </a:rPr>
              <a:t> elk </a:t>
            </a:r>
            <a:r>
              <a:rPr lang="en-US" dirty="0" err="1">
                <a:latin typeface="Fira Sans"/>
              </a:rPr>
              <a:t>verzoek</a:t>
            </a:r>
            <a:r>
              <a:rPr lang="en-US" dirty="0">
                <a:latin typeface="Fira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416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jullie aandacht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286BB88-42A8-62B5-DCAA-7983768D8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56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Digilab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): </a:t>
            </a:r>
            <a:r>
              <a:rPr lang="nl-NL" sz="1800" u="none" strike="noStrike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alt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altLang="nl-NL" sz="180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22 april en 6 mei</a:t>
            </a:r>
            <a:endParaRPr lang="nl-NL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latin typeface="Fira Sans Medium" panose="020B0503050000020004" pitchFamily="34" charset="0"/>
              </a:rPr>
              <a:t>Michiel Trimpe</a:t>
            </a:r>
            <a:br>
              <a:rPr lang="en-US" sz="2400">
                <a:latin typeface="Fira Sans Medium" panose="020B0503050000020004" pitchFamily="34" charset="0"/>
              </a:rPr>
            </a:br>
            <a:r>
              <a:rPr lang="en-US" sz="1600">
                <a:latin typeface="Fira Sans Medium" panose="020B0503050000020004" pitchFamily="34" charset="0"/>
              </a:rPr>
              <a:t>solution architect 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michiel.trimpe@vng.nl</a:t>
            </a:r>
            <a:r>
              <a:rPr lang="en-US"/>
              <a:t> </a:t>
            </a:r>
          </a:p>
          <a:p>
            <a:r>
              <a:rPr lang="en-US"/>
              <a:t>    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en-US"/>
          </a:p>
          <a:p>
            <a:r>
              <a:rPr lang="en-US"/>
              <a:t>    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sz="4000">
                <a:latin typeface="Fira Sans SemiBold"/>
              </a:rPr>
              <a:t>Dank </a:t>
            </a:r>
            <a:r>
              <a:rPr lang="en-US" sz="4000" err="1">
                <a:latin typeface="Fira Sans SemiBold"/>
              </a:rPr>
              <a:t>voor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jullie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aandacht</a:t>
            </a:r>
            <a:endParaRPr lang="en-US" sz="400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Een </a:t>
            </a:r>
            <a:r>
              <a:rPr lang="en-GB" dirty="0" err="1"/>
              <a:t>samenhangend</a:t>
            </a:r>
            <a:r>
              <a:rPr lang="en-GB" dirty="0"/>
              <a:t> </a:t>
            </a:r>
            <a:r>
              <a:rPr lang="en-GB" dirty="0" err="1"/>
              <a:t>geheel</a:t>
            </a:r>
            <a:r>
              <a:rPr lang="en-GB" dirty="0"/>
              <a:t> van </a:t>
            </a:r>
            <a:r>
              <a:rPr lang="en-GB" dirty="0" err="1"/>
              <a:t>afspraken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standaarden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fijnmazige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ontwikkelen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standaardisatie</a:t>
            </a:r>
            <a:r>
              <a:rPr lang="en-GB" dirty="0"/>
              <a:t> </a:t>
            </a:r>
            <a:r>
              <a:rPr lang="en-GB" dirty="0" err="1"/>
              <a:t>aanbieden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Forum </a:t>
            </a:r>
            <a:r>
              <a:rPr lang="en-GB" dirty="0" err="1"/>
              <a:t>Standaardisatie</a:t>
            </a:r>
            <a:r>
              <a:rPr lang="en-GB" dirty="0"/>
              <a:t>, GDI/MIDO, GEMMA, NORA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relevante</a:t>
            </a:r>
            <a:r>
              <a:rPr lang="en-GB" dirty="0"/>
              <a:t> fora.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Marc de Boer</a:t>
            </a:r>
            <a:br>
              <a:rPr lang="en-NL" dirty="0"/>
            </a:br>
            <a:r>
              <a:rPr lang="en-NL" dirty="0"/>
              <a:t>Product 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Michiel Trimpe</a:t>
            </a:r>
            <a:br>
              <a:rPr lang="en-NL" dirty="0"/>
            </a:br>
            <a:r>
              <a:rPr lang="en-NL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156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Rene Vendrig</a:t>
            </a:r>
            <a:br>
              <a:rPr lang="en-NL" b="1" dirty="0"/>
            </a:br>
            <a:r>
              <a:rPr lang="en-NL" dirty="0"/>
              <a:t>Vormgeving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Karin Hiralal</a:t>
            </a:r>
            <a:br>
              <a:rPr lang="en-NL" dirty="0"/>
            </a:br>
            <a:r>
              <a:rPr lang="en-NL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Gerard Juijn</a:t>
            </a:r>
            <a:br>
              <a:rPr lang="en-NL" b="1" dirty="0"/>
            </a:br>
            <a:r>
              <a:rPr lang="en-NL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Maikel Hofman</a:t>
            </a:r>
            <a:br>
              <a:rPr lang="en-NL" b="1" dirty="0"/>
            </a:br>
            <a:r>
              <a:rPr lang="en-NL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 dirty="0"/>
              <a:t>Team</a:t>
            </a:r>
            <a:br>
              <a:rPr lang="en-NL" dirty="0"/>
            </a:br>
            <a:r>
              <a:rPr lang="en-NL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D5243E-FD3C-1C7B-065A-786D3077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8E5B-0D58-7160-75FB-7D06EB96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Doel van 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D230-A425-A335-2650-15A9B513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r>
              <a:rPr lang="en-GB" dirty="0"/>
              <a:t>Het </a:t>
            </a:r>
            <a:r>
              <a:rPr lang="en-GB" dirty="0" err="1"/>
              <a:t>belang</a:t>
            </a:r>
            <a:r>
              <a:rPr lang="en-GB" dirty="0"/>
              <a:t> van </a:t>
            </a:r>
            <a:r>
              <a:rPr lang="en-GB" dirty="0" err="1"/>
              <a:t>fijnmazige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endParaRPr lang="en-GB" dirty="0"/>
          </a:p>
          <a:p>
            <a:r>
              <a:rPr lang="en-GB" dirty="0" err="1"/>
              <a:t>Uitdagingen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r>
              <a:rPr lang="en-GB" dirty="0"/>
              <a:t> </a:t>
            </a:r>
            <a:r>
              <a:rPr lang="en-GB" dirty="0" err="1"/>
              <a:t>vanuit</a:t>
            </a:r>
            <a:r>
              <a:rPr lang="en-GB" dirty="0"/>
              <a:t> IAM </a:t>
            </a:r>
            <a:r>
              <a:rPr lang="en-GB" dirty="0" err="1"/>
              <a:t>architectuur</a:t>
            </a:r>
            <a:endParaRPr lang="en-GB" dirty="0"/>
          </a:p>
          <a:p>
            <a:r>
              <a:rPr lang="en-GB" dirty="0"/>
              <a:t>Hoe </a:t>
            </a:r>
            <a:r>
              <a:rPr lang="en-GB" dirty="0" err="1"/>
              <a:t>AuthZEN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FTV </a:t>
            </a:r>
            <a:r>
              <a:rPr lang="en-GB" dirty="0" err="1"/>
              <a:t>standaarden</a:t>
            </a:r>
            <a:r>
              <a:rPr lang="en-GB" dirty="0"/>
              <a:t> </a:t>
            </a:r>
            <a:r>
              <a:rPr lang="en-GB" dirty="0" err="1"/>
              <a:t>daar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helpen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4211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D545C-0B1B-7E33-C186-490C55A5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D640CE5-E753-BC97-EF35-9A0D9D49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OWASP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F6B1D9-4438-E567-C26E-812F4115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Beveiligingsrisico’s toen en nu</a:t>
            </a:r>
          </a:p>
        </p:txBody>
      </p:sp>
    </p:spTree>
    <p:extLst>
      <p:ext uri="{BB962C8B-B14F-4D97-AF65-F5344CB8AC3E}">
        <p14:creationId xmlns:p14="http://schemas.microsoft.com/office/powerpoint/2010/main" val="5864639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409E3-181A-4432-9E08-DB69FBE50F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51e72e7f-3f03-4b36-939e-4e1d8b546757"/>
    <ds:schemaRef ds:uri="c9fd5ebf-977d-42d6-9a97-5a76dcb1d273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5395</TotalTime>
  <Words>2278</Words>
  <Application>Microsoft Macintosh PowerPoint</Application>
  <PresentationFormat>Breedbeeld</PresentationFormat>
  <Paragraphs>284</Paragraphs>
  <Slides>57</Slides>
  <Notes>50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57</vt:i4>
      </vt:variant>
    </vt:vector>
  </HeadingPairs>
  <TitlesOfParts>
    <vt:vector size="66" baseType="lpstr">
      <vt:lpstr>Aptos</vt:lpstr>
      <vt:lpstr>Arial</vt:lpstr>
      <vt:lpstr>Bradley Hand</vt:lpstr>
      <vt:lpstr>Fira Mono</vt:lpstr>
      <vt:lpstr>Fira Sans</vt:lpstr>
      <vt:lpstr>Fira Sans Light</vt:lpstr>
      <vt:lpstr>Fira Sans Medium</vt:lpstr>
      <vt:lpstr>Fira Sans SemiBold</vt:lpstr>
      <vt:lpstr>Kantoorthema</vt:lpstr>
      <vt:lpstr>AuthZEN en FTV in de  IAM architectuur</vt:lpstr>
      <vt:lpstr>Federatieve Toegangsverlening</vt:lpstr>
      <vt:lpstr>Achtergrond</vt:lpstr>
      <vt:lpstr>Achtergrond</vt:lpstr>
      <vt:lpstr>Achtergrond</vt:lpstr>
      <vt:lpstr>Opdracht</vt:lpstr>
      <vt:lpstr>Team FTV</vt:lpstr>
      <vt:lpstr>Doel van vandaag</vt:lpstr>
      <vt:lpstr>OWASP</vt:lpstr>
      <vt:lpstr>In 2017 was Broken Authentication #2</vt:lpstr>
      <vt:lpstr>Standaardisatie van authenticatie</vt:lpstr>
      <vt:lpstr>Sinds 2021 is Broken Access Control #1</vt:lpstr>
      <vt:lpstr>Standaardisatie van autorisatie …</vt:lpstr>
      <vt:lpstr>IAM’s “Come back in 30 minutes” probleem</vt:lpstr>
      <vt:lpstr>Zonder modellering zijn logs maar gegevens</vt:lpstr>
      <vt:lpstr>Zonder toegangsbeleid zijn rollen maar strings</vt:lpstr>
      <vt:lpstr>OWASP C1: Implement Access Control</vt:lpstr>
      <vt:lpstr>Policy as Code</vt:lpstr>
      <vt:lpstr>PowerPoint-presentatie</vt:lpstr>
      <vt:lpstr>Policy as Code == Policy out of the Code</vt:lpstr>
      <vt:lpstr>Policy as Code == Policy out of the Code</vt:lpstr>
      <vt:lpstr>Policy Enforcement</vt:lpstr>
      <vt:lpstr>PowerPoint-presentatie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vastgeleggen in het logboek </vt:lpstr>
      <vt:lpstr>6.  PDP retourneert beslissing</vt:lpstr>
      <vt:lpstr>7.  PEP dwingt toegangsbeslissing af</vt:lpstr>
      <vt:lpstr>8.  Verwerker deelt resultaat met aanvrager</vt:lpstr>
      <vt:lpstr>Ontwerp van toegangsverlening</vt:lpstr>
      <vt:lpstr>PowerPoint-presentatie</vt:lpstr>
      <vt:lpstr>Ontwerp</vt:lpstr>
      <vt:lpstr>Welke informatie is nodig om te beslissen?</vt:lpstr>
      <vt:lpstr>Welke informatie is nodig om te beslissen?</vt:lpstr>
      <vt:lpstr>Welke informatie bevat de beslissing?</vt:lpstr>
      <vt:lpstr>Hoe modelleren we die informatie?</vt:lpstr>
      <vt:lpstr>Waar moet afgedwongen kunnen worden?</vt:lpstr>
      <vt:lpstr>Hoe moet afgedwongen kunnen worden</vt:lpstr>
      <vt:lpstr>Hoe snel moet beslist kunnen worden?</vt:lpstr>
      <vt:lpstr>Hoe snel moet beslist kunnen worden?</vt:lpstr>
      <vt:lpstr>Hoe snel moet beslist kunnen worden?</vt:lpstr>
      <vt:lpstr>Wie moet inzicht krijgen in beslissingen?</vt:lpstr>
      <vt:lpstr>Standaardisering</vt:lpstr>
      <vt:lpstr>Standaardisering koppelvlakken</vt:lpstr>
      <vt:lpstr>Waarom geen XACML?</vt:lpstr>
      <vt:lpstr>Waarom wel AuthZEN?</vt:lpstr>
      <vt:lpstr>Waarom wel AuthZEN?</vt:lpstr>
      <vt:lpstr>AuthZEN 1.0 Endpoints</vt:lpstr>
      <vt:lpstr>AuthZEN 1.1 Endpoints</vt:lpstr>
      <vt:lpstr>Standaardisering binnen AuthZEN</vt:lpstr>
      <vt:lpstr>Standaardisering binnen AuthZEN</vt:lpstr>
      <vt:lpstr>Logboek Toegangsbeslissingen</vt:lpstr>
      <vt:lpstr>Register Toegangsbeleid</vt:lpstr>
      <vt:lpstr>Dank voor jullie aandacht</vt:lpstr>
      <vt:lpstr>Hoe kan ik deelnemen? De werkgroep vindt elke twee weken plaats op dinsdag van 10:00 tot 11:00.  Deelname kan online of fysiek op dev.loer (bij Digilab): Catharijnesingel 55, 3511 GD Utrecht, gebouw Trindeborch, 5e verdieping  Komende bijeenkomsten: 22 april en 6 mei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53</cp:revision>
  <dcterms:created xsi:type="dcterms:W3CDTF">2025-04-02T07:23:10Z</dcterms:created>
  <dcterms:modified xsi:type="dcterms:W3CDTF">2025-06-22T14:57:04Z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